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277" r:id="rId7"/>
    <p:sldId id="278" r:id="rId8"/>
    <p:sldId id="280" r:id="rId9"/>
    <p:sldId id="281" r:id="rId10"/>
    <p:sldId id="282" r:id="rId11"/>
    <p:sldId id="283" r:id="rId12"/>
    <p:sldId id="284" r:id="rId13"/>
    <p:sldId id="261"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DB8C8891-34B0-4315-B2CA-C1A9D6CF11E7}">
          <p14:sldIdLst>
            <p14:sldId id="256"/>
            <p14:sldId id="258"/>
            <p14:sldId id="277"/>
            <p14:sldId id="278"/>
            <p14:sldId id="280"/>
            <p14:sldId id="281"/>
            <p14:sldId id="282"/>
            <p14:sldId id="283"/>
            <p14:sldId id="284"/>
            <p14:sldId id="261"/>
          </p14:sldIdLst>
        </p14:section>
        <p14:section name="Ikonit (Piilotetut diat)" id="{47F08E0F-3CDB-441A-85D8-2F179258EBD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E317F-183F-4E64-B5FF-4E66053C43B1}" type="datetimeFigureOut">
              <a:rPr lang="fi-FI" smtClean="0"/>
              <a:t>11.3.2020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D687E-E774-4D0E-993A-711F6CA95B75}" type="slidenum">
              <a:rPr lang="fi-FI" smtClean="0"/>
              <a:t>‹#›</a:t>
            </a:fld>
            <a:endParaRPr lang="fi-FI"/>
          </a:p>
        </p:txBody>
      </p:sp>
    </p:spTree>
    <p:extLst>
      <p:ext uri="{BB962C8B-B14F-4D97-AF65-F5344CB8AC3E}">
        <p14:creationId xmlns:p14="http://schemas.microsoft.com/office/powerpoint/2010/main" val="304954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bwMode="auto">
      <p:bgPr>
        <a:solidFill>
          <a:schemeClr val="tx2"/>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793D8115-29C8-44C9-8906-170882431D21}"/>
              </a:ext>
            </a:extLst>
          </p:cNvPr>
          <p:cNvSpPr/>
          <p:nvPr/>
        </p:nvSpPr>
        <p:spPr bwMode="white">
          <a:xfrm>
            <a:off x="0" y="0"/>
            <a:ext cx="121932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6265"/>
              </a:solidFill>
            </a:endParaRPr>
          </a:p>
        </p:txBody>
      </p:sp>
      <p:sp>
        <p:nvSpPr>
          <p:cNvPr id="2" name="Otsikko 1"/>
          <p:cNvSpPr>
            <a:spLocks noGrp="1"/>
          </p:cNvSpPr>
          <p:nvPr>
            <p:ph type="ctrTitle"/>
          </p:nvPr>
        </p:nvSpPr>
        <p:spPr>
          <a:xfrm>
            <a:off x="1440000" y="909000"/>
            <a:ext cx="9144000" cy="2979000"/>
          </a:xfrm>
          <a:noFill/>
        </p:spPr>
        <p:txBody>
          <a:bodyPr anchor="b">
            <a:noAutofit/>
          </a:bodyPr>
          <a:lstStyle>
            <a:lvl1pPr>
              <a:lnSpc>
                <a:spcPct val="90000"/>
              </a:lnSpc>
              <a:defRPr sz="64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solidFill>
                  <a:srgbClr val="73C4C3"/>
                </a:solid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27077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a:t>Muokkaa ots. perustyyl. napsautt.</a:t>
            </a:r>
            <a:endParaRPr lang="fi-FI" noProof="0" dirty="0"/>
          </a:p>
        </p:txBody>
      </p:sp>
      <p:sp>
        <p:nvSpPr>
          <p:cNvPr id="3" name="Sisällön paikkamerkki 2"/>
          <p:cNvSpPr>
            <a:spLocks noGrp="1"/>
          </p:cNvSpPr>
          <p:nvPr>
            <p:ph sz="half" idx="1"/>
          </p:nvPr>
        </p:nvSpPr>
        <p:spPr>
          <a:xfrm>
            <a:off x="540000" y="1947600"/>
            <a:ext cx="5400000" cy="3996000"/>
          </a:xfrm>
        </p:spPr>
        <p:txBody>
          <a:bodyPr>
            <a:noAutofit/>
          </a:bodyPr>
          <a:lstStyle>
            <a:lvl1pPr>
              <a:defRPr sz="2000"/>
            </a:lvl1pPr>
            <a:lvl2pPr>
              <a:defRPr sz="1800"/>
            </a:lvl2pPr>
            <a:lvl3pPr>
              <a:defRPr sz="1500"/>
            </a:lvl3pPr>
            <a:lvl4pPr>
              <a:defRPr sz="1500"/>
            </a:lvl4pPr>
            <a:lvl5pPr>
              <a:defRPr sz="15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Sisällön paikkamerkki 3"/>
          <p:cNvSpPr>
            <a:spLocks noGrp="1"/>
          </p:cNvSpPr>
          <p:nvPr>
            <p:ph sz="half" idx="2"/>
          </p:nvPr>
        </p:nvSpPr>
        <p:spPr>
          <a:xfrm>
            <a:off x="6236100" y="1947600"/>
            <a:ext cx="5400000" cy="3996000"/>
          </a:xfrm>
        </p:spPr>
        <p:txBody>
          <a:bodyPr>
            <a:noAutofit/>
          </a:bodyPr>
          <a:lstStyle>
            <a:lvl1pPr>
              <a:defRPr sz="2000"/>
            </a:lvl1pPr>
            <a:lvl2pPr>
              <a:defRPr sz="1800"/>
            </a:lvl2pPr>
            <a:lvl3pPr>
              <a:defRPr sz="1500"/>
            </a:lvl3pPr>
            <a:lvl4pPr>
              <a:defRPr sz="1500"/>
            </a:lvl4pPr>
            <a:lvl5pPr>
              <a:defRPr sz="15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äivämäärän paikkamerkki 4"/>
          <p:cNvSpPr>
            <a:spLocks noGrp="1"/>
          </p:cNvSpPr>
          <p:nvPr>
            <p:ph type="dt" sz="half" idx="10"/>
          </p:nvPr>
        </p:nvSpPr>
        <p:spPr/>
        <p:txBody>
          <a:bodyPr/>
          <a:lstStyle/>
          <a:p>
            <a:r>
              <a:rPr lang="fi-FI"/>
              <a:t>03/2020</a:t>
            </a:r>
          </a:p>
        </p:txBody>
      </p:sp>
      <p:sp>
        <p:nvSpPr>
          <p:cNvPr id="6" name="Alatunnisteen paikkamerkki 5"/>
          <p:cNvSpPr>
            <a:spLocks noGrp="1"/>
          </p:cNvSpPr>
          <p:nvPr>
            <p:ph type="ftr" sz="quarter" idx="11"/>
          </p:nvPr>
        </p:nvSpPr>
        <p:spPr/>
        <p:txBody>
          <a:bodyPr/>
          <a:lstStyle/>
          <a:p>
            <a:r>
              <a:rPr lang="fi-FI" dirty="0"/>
              <a:t>Statskontoret</a:t>
            </a:r>
          </a:p>
        </p:txBody>
      </p:sp>
      <p:sp>
        <p:nvSpPr>
          <p:cNvPr id="7" name="Dian numeron paikkamerkki 6"/>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243446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noProof="0"/>
              <a:t>Muokkaa ots. perustyyl. napsautt.</a:t>
            </a:r>
            <a:endParaRPr lang="fi-FI" noProof="0" dirty="0"/>
          </a:p>
        </p:txBody>
      </p:sp>
      <p:sp>
        <p:nvSpPr>
          <p:cNvPr id="3" name="Tekstin paikkamerkki 2"/>
          <p:cNvSpPr>
            <a:spLocks noGrp="1"/>
          </p:cNvSpPr>
          <p:nvPr>
            <p:ph type="body" idx="1"/>
          </p:nvPr>
        </p:nvSpPr>
        <p:spPr>
          <a:xfrm>
            <a:off x="540000" y="1947600"/>
            <a:ext cx="5400000" cy="642144"/>
          </a:xfrm>
        </p:spPr>
        <p:txBody>
          <a:bodyPr anchor="t" anchorCtr="0">
            <a:noAutofit/>
          </a:bodyPr>
          <a:lstStyle>
            <a:lvl1pPr marL="0" indent="0">
              <a:lnSpc>
                <a:spcPct val="90000"/>
              </a:lnSpc>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Sisällön paikkamerkki 3"/>
          <p:cNvSpPr>
            <a:spLocks noGrp="1"/>
          </p:cNvSpPr>
          <p:nvPr>
            <p:ph sz="half" idx="2"/>
          </p:nvPr>
        </p:nvSpPr>
        <p:spPr>
          <a:xfrm>
            <a:off x="540000" y="2565540"/>
            <a:ext cx="5400000" cy="3384000"/>
          </a:xfrm>
        </p:spPr>
        <p:txBody>
          <a:bodyPr>
            <a:noAutofit/>
          </a:bodyPr>
          <a:lstStyle>
            <a:lvl1pPr>
              <a:defRPr sz="2000"/>
            </a:lvl1pPr>
            <a:lvl2pPr>
              <a:defRPr sz="1800"/>
            </a:lvl2pPr>
            <a:lvl3pPr>
              <a:defRPr sz="1500"/>
            </a:lvl3pPr>
            <a:lvl4pPr>
              <a:defRPr sz="1500"/>
            </a:lvl4pPr>
            <a:lvl5pPr>
              <a:defRPr sz="1500"/>
            </a:lvl5pPr>
            <a:lvl6pPr>
              <a:defRPr sz="1600"/>
            </a:lvl6pPr>
            <a:lvl7pPr>
              <a:defRPr sz="1600"/>
            </a:lvl7pPr>
            <a:lvl8pPr>
              <a:defRPr sz="1600"/>
            </a:lvl8pPr>
            <a:lvl9pPr>
              <a:defRPr sz="16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kstin paikkamerkki 4"/>
          <p:cNvSpPr>
            <a:spLocks noGrp="1"/>
          </p:cNvSpPr>
          <p:nvPr>
            <p:ph type="body" sz="quarter" idx="3"/>
          </p:nvPr>
        </p:nvSpPr>
        <p:spPr>
          <a:xfrm>
            <a:off x="6235200" y="1947600"/>
            <a:ext cx="5400000" cy="642144"/>
          </a:xfrm>
        </p:spPr>
        <p:txBody>
          <a:bodyPr anchor="t" anchorCtr="0">
            <a:noAutofit/>
          </a:bodyPr>
          <a:lstStyle>
            <a:lvl1pPr marL="0" indent="0">
              <a:lnSpc>
                <a:spcPct val="90000"/>
              </a:lnSpc>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Sisällön paikkamerkki 5"/>
          <p:cNvSpPr>
            <a:spLocks noGrp="1"/>
          </p:cNvSpPr>
          <p:nvPr>
            <p:ph sz="quarter" idx="4"/>
          </p:nvPr>
        </p:nvSpPr>
        <p:spPr>
          <a:xfrm>
            <a:off x="6235200" y="2565540"/>
            <a:ext cx="5400000" cy="3384000"/>
          </a:xfrm>
        </p:spPr>
        <p:txBody>
          <a:bodyPr>
            <a:noAutofit/>
          </a:bodyPr>
          <a:lstStyle>
            <a:lvl1pPr>
              <a:defRPr sz="2000"/>
            </a:lvl1pPr>
            <a:lvl2pPr>
              <a:defRPr sz="1800"/>
            </a:lvl2pPr>
            <a:lvl3pPr>
              <a:defRPr sz="1500"/>
            </a:lvl3pPr>
            <a:lvl4pPr>
              <a:defRPr sz="1500"/>
            </a:lvl4pPr>
            <a:lvl5pPr>
              <a:defRPr sz="1500"/>
            </a:lvl5pPr>
            <a:lvl6pPr>
              <a:defRPr sz="1600"/>
            </a:lvl6pPr>
            <a:lvl7pPr>
              <a:defRPr sz="1600"/>
            </a:lvl7pPr>
            <a:lvl8pPr>
              <a:defRPr sz="1600"/>
            </a:lvl8pPr>
            <a:lvl9pPr>
              <a:defRPr sz="16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Päivämäärän paikkamerkki 6"/>
          <p:cNvSpPr>
            <a:spLocks noGrp="1"/>
          </p:cNvSpPr>
          <p:nvPr>
            <p:ph type="dt" sz="half" idx="10"/>
          </p:nvPr>
        </p:nvSpPr>
        <p:spPr/>
        <p:txBody>
          <a:bodyPr/>
          <a:lstStyle/>
          <a:p>
            <a:r>
              <a:rPr lang="fi-FI"/>
              <a:t>03/2020</a:t>
            </a:r>
          </a:p>
        </p:txBody>
      </p:sp>
      <p:sp>
        <p:nvSpPr>
          <p:cNvPr id="8" name="Alatunnisteen paikkamerkki 7"/>
          <p:cNvSpPr>
            <a:spLocks noGrp="1"/>
          </p:cNvSpPr>
          <p:nvPr>
            <p:ph type="ftr" sz="quarter" idx="11"/>
          </p:nvPr>
        </p:nvSpPr>
        <p:spPr/>
        <p:txBody>
          <a:bodyPr/>
          <a:lstStyle/>
          <a:p>
            <a:r>
              <a:rPr lang="fi-FI" dirty="0"/>
              <a:t>Statskontoret</a:t>
            </a:r>
          </a:p>
        </p:txBody>
      </p:sp>
      <p:sp>
        <p:nvSpPr>
          <p:cNvPr id="9" name="Dian numeron paikkamerkki 8"/>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242248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sältö ja kuv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02C6C33-CF5F-46D1-9C73-57DA54FA595C}"/>
              </a:ext>
            </a:extLst>
          </p:cNvPr>
          <p:cNvSpPr>
            <a:spLocks noGrp="1"/>
          </p:cNvSpPr>
          <p:nvPr>
            <p:ph type="pic" sz="quarter" idx="13" hasCustomPrompt="1"/>
          </p:nvPr>
        </p:nvSpPr>
        <p:spPr>
          <a:xfrm>
            <a:off x="0" y="0"/>
            <a:ext cx="6096000" cy="6858000"/>
          </a:xfrm>
          <a:solidFill>
            <a:schemeClr val="bg1">
              <a:lumMod val="85000"/>
            </a:schemeClr>
          </a:solidFill>
        </p:spPr>
        <p:txBody>
          <a:bodyPr anchor="ctr"/>
          <a:lstStyle>
            <a:lvl1pPr marL="0" indent="0" algn="ctr">
              <a:buNone/>
              <a:defRPr>
                <a:solidFill>
                  <a:schemeClr val="bg1"/>
                </a:solidFill>
              </a:defRPr>
            </a:lvl1pPr>
          </a:lstStyle>
          <a:p>
            <a:r>
              <a:rPr lang="fi-FI" dirty="0"/>
              <a:t>Lisää kuva napsauttamalla ikonia</a:t>
            </a:r>
          </a:p>
        </p:txBody>
      </p:sp>
      <p:sp>
        <p:nvSpPr>
          <p:cNvPr id="2" name="Otsikko 1"/>
          <p:cNvSpPr>
            <a:spLocks noGrp="1"/>
          </p:cNvSpPr>
          <p:nvPr>
            <p:ph type="title"/>
          </p:nvPr>
        </p:nvSpPr>
        <p:spPr>
          <a:xfrm>
            <a:off x="6621108" y="540000"/>
            <a:ext cx="5004000" cy="1332000"/>
          </a:xfrm>
        </p:spPr>
        <p:txBody>
          <a:bodyPr anchor="b"/>
          <a:lstStyle>
            <a:lvl1pPr>
              <a:defRPr sz="2800"/>
            </a:lvl1pPr>
          </a:lstStyle>
          <a:p>
            <a:r>
              <a:rPr lang="fi-FI" noProof="0"/>
              <a:t>Muokkaa ots. perustyyl. napsautt.</a:t>
            </a:r>
            <a:endParaRPr lang="fi-FI" noProof="0" dirty="0"/>
          </a:p>
        </p:txBody>
      </p:sp>
      <p:sp>
        <p:nvSpPr>
          <p:cNvPr id="4" name="Sisällön paikkamerkki 3"/>
          <p:cNvSpPr>
            <a:spLocks noGrp="1"/>
          </p:cNvSpPr>
          <p:nvPr>
            <p:ph sz="half" idx="2"/>
          </p:nvPr>
        </p:nvSpPr>
        <p:spPr>
          <a:xfrm>
            <a:off x="6621108" y="1947600"/>
            <a:ext cx="5004000" cy="3996000"/>
          </a:xfrm>
        </p:spPr>
        <p:txBody>
          <a:bodyPr>
            <a:noAutofit/>
          </a:bodyPr>
          <a:lstStyle>
            <a:lvl1pPr>
              <a:defRPr sz="2000"/>
            </a:lvl1pPr>
            <a:lvl2pPr>
              <a:defRPr sz="1800"/>
            </a:lvl2pPr>
            <a:lvl3pPr>
              <a:defRPr sz="1500"/>
            </a:lvl3pPr>
            <a:lvl4pPr>
              <a:defRPr sz="1500"/>
            </a:lvl4pPr>
            <a:lvl5pPr>
              <a:defRPr sz="15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r>
              <a:rPr lang="fi-FI"/>
              <a:t>03/2020</a:t>
            </a:r>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7" name="Dian numeron paikkamerkki 6"/>
          <p:cNvSpPr>
            <a:spLocks noGrp="1"/>
          </p:cNvSpPr>
          <p:nvPr>
            <p:ph type="sldNum" sz="quarter" idx="12"/>
          </p:nvPr>
        </p:nvSpPr>
        <p:spPr/>
        <p:txBody>
          <a:bodyPr/>
          <a:lstStyle/>
          <a:p>
            <a:fld id="{2EF51F23-7757-49F1-B505-C038A0A98CE4}" type="slidenum">
              <a:rPr lang="fi-FI" smtClean="0"/>
              <a:t>‹#›</a:t>
            </a:fld>
            <a:endParaRPr lang="fi-FI"/>
          </a:p>
        </p:txBody>
      </p:sp>
      <p:sp>
        <p:nvSpPr>
          <p:cNvPr id="11" name="Sisällön paikkamerkki 7">
            <a:extLst>
              <a:ext uri="{FF2B5EF4-FFF2-40B4-BE49-F238E27FC236}">
                <a16:creationId xmlns:a16="http://schemas.microsoft.com/office/drawing/2014/main" id="{9F4B2EF5-9605-4DAD-9139-FB01266F96B5}"/>
              </a:ext>
            </a:extLst>
          </p:cNvPr>
          <p:cNvSpPr>
            <a:spLocks noGrp="1"/>
          </p:cNvSpPr>
          <p:nvPr>
            <p:ph sz="quarter" idx="14"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59779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a:t>Muokkaa ots. perustyyl. napsautt.</a:t>
            </a:r>
            <a:endParaRPr lang="fi-FI" noProof="0" dirty="0"/>
          </a:p>
        </p:txBody>
      </p:sp>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3599573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ain logo">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03/2020</a:t>
            </a:r>
          </a:p>
        </p:txBody>
      </p:sp>
      <p:sp>
        <p:nvSpPr>
          <p:cNvPr id="3" name="Alatunnisteen paikkamerkki 2"/>
          <p:cNvSpPr>
            <a:spLocks noGrp="1"/>
          </p:cNvSpPr>
          <p:nvPr>
            <p:ph type="ftr" sz="quarter" idx="11"/>
          </p:nvPr>
        </p:nvSpPr>
        <p:spPr/>
        <p:txBody>
          <a:bodyPr/>
          <a:lstStyle/>
          <a:p>
            <a:r>
              <a:rPr lang="fi-FI" dirty="0"/>
              <a:t>Statskontoret</a:t>
            </a:r>
          </a:p>
        </p:txBody>
      </p:sp>
      <p:sp>
        <p:nvSpPr>
          <p:cNvPr id="4" name="Dian numeron paikkamerkki 3"/>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1237948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noFill/>
              </a:defRPr>
            </a:lvl1pPr>
          </a:lstStyle>
          <a:p>
            <a:r>
              <a:rPr lang="fi-FI"/>
              <a:t>03/2020</a:t>
            </a:r>
          </a:p>
        </p:txBody>
      </p:sp>
      <p:sp>
        <p:nvSpPr>
          <p:cNvPr id="3" name="Alatunnisteen paikkamerkki 2"/>
          <p:cNvSpPr>
            <a:spLocks noGrp="1"/>
          </p:cNvSpPr>
          <p:nvPr>
            <p:ph type="ftr" sz="quarter" idx="11"/>
          </p:nvPr>
        </p:nvSpPr>
        <p:spPr/>
        <p:txBody>
          <a:bodyPr/>
          <a:lstStyle>
            <a:lvl1pPr>
              <a:defRPr>
                <a:noFill/>
              </a:defRPr>
            </a:lvl1pPr>
          </a:lstStyle>
          <a:p>
            <a:r>
              <a:rPr lang="fi-FI" dirty="0"/>
              <a:t>Statskontoret</a:t>
            </a:r>
          </a:p>
        </p:txBody>
      </p:sp>
      <p:sp>
        <p:nvSpPr>
          <p:cNvPr id="4" name="Dian numeron paikkamerkki 3"/>
          <p:cNvSpPr>
            <a:spLocks noGrp="1"/>
          </p:cNvSpPr>
          <p:nvPr>
            <p:ph type="sldNum" sz="quarter" idx="12"/>
          </p:nvPr>
        </p:nvSpPr>
        <p:spPr/>
        <p:txBody>
          <a:bodyPr/>
          <a:lstStyle>
            <a:lvl1pPr>
              <a:defRPr>
                <a:noFill/>
              </a:defRPr>
            </a:lvl1pPr>
          </a:lstStyle>
          <a:p>
            <a:fld id="{2EF51F23-7757-49F1-B505-C038A0A98CE4}" type="slidenum">
              <a:rPr lang="fi-FI" smtClean="0"/>
              <a:t>‹#›</a:t>
            </a:fld>
            <a:endParaRPr lang="fi-FI"/>
          </a:p>
        </p:txBody>
      </p:sp>
    </p:spTree>
    <p:extLst>
      <p:ext uri="{BB962C8B-B14F-4D97-AF65-F5344CB8AC3E}">
        <p14:creationId xmlns:p14="http://schemas.microsoft.com/office/powerpoint/2010/main" val="30600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sto">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40000" y="1728000"/>
            <a:ext cx="9144000" cy="2052000"/>
          </a:xfrm>
        </p:spPr>
        <p:txBody>
          <a:bodyPr anchor="b">
            <a:noAutofit/>
          </a:bodyPr>
          <a:lstStyle>
            <a:lvl1pPr algn="l">
              <a:lnSpc>
                <a:spcPct val="100000"/>
              </a:lnSpc>
              <a:defRPr sz="12000" b="1" cap="none" baseline="0"/>
            </a:lvl1pPr>
          </a:lstStyle>
          <a:p>
            <a:r>
              <a:rPr lang="fi-FI" noProof="0" dirty="0"/>
              <a:t>Nosto</a:t>
            </a:r>
          </a:p>
        </p:txBody>
      </p:sp>
      <p:sp>
        <p:nvSpPr>
          <p:cNvPr id="3" name="Tekstin paikkamerkki 2"/>
          <p:cNvSpPr>
            <a:spLocks noGrp="1"/>
          </p:cNvSpPr>
          <p:nvPr>
            <p:ph type="body" idx="1"/>
          </p:nvPr>
        </p:nvSpPr>
        <p:spPr>
          <a:xfrm>
            <a:off x="1440000" y="3924000"/>
            <a:ext cx="9144000" cy="2016000"/>
          </a:xfrm>
        </p:spPr>
        <p:txBody>
          <a:bodyPr anchor="t" anchorCtr="0">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sp>
        <p:nvSpPr>
          <p:cNvPr id="7" name="Sisällön paikkamerkki 7">
            <a:extLst>
              <a:ext uri="{FF2B5EF4-FFF2-40B4-BE49-F238E27FC236}">
                <a16:creationId xmlns:a16="http://schemas.microsoft.com/office/drawing/2014/main" id="{0F9235DB-A16E-4135-AE5F-458EEABF1FC4}"/>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16157018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osto 2">
    <p:bg>
      <p:bgPr>
        <a:solidFill>
          <a:srgbClr val="10497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40000" y="1728000"/>
            <a:ext cx="9144000" cy="2052000"/>
          </a:xfrm>
        </p:spPr>
        <p:txBody>
          <a:bodyPr anchor="b">
            <a:noAutofit/>
          </a:bodyPr>
          <a:lstStyle>
            <a:lvl1pPr algn="l">
              <a:lnSpc>
                <a:spcPct val="100000"/>
              </a:lnSpc>
              <a:defRPr sz="12000" b="1" cap="none" baseline="0">
                <a:solidFill>
                  <a:schemeClr val="bg1"/>
                </a:solidFill>
              </a:defRPr>
            </a:lvl1pPr>
          </a:lstStyle>
          <a:p>
            <a:r>
              <a:rPr lang="fi-FI" noProof="0" dirty="0"/>
              <a:t>Nosto</a:t>
            </a:r>
          </a:p>
        </p:txBody>
      </p:sp>
      <p:sp>
        <p:nvSpPr>
          <p:cNvPr id="3" name="Tekstin paikkamerkki 2"/>
          <p:cNvSpPr>
            <a:spLocks noGrp="1"/>
          </p:cNvSpPr>
          <p:nvPr>
            <p:ph type="body" idx="1"/>
          </p:nvPr>
        </p:nvSpPr>
        <p:spPr>
          <a:xfrm>
            <a:off x="1440000" y="3924000"/>
            <a:ext cx="9144000" cy="2016000"/>
          </a:xfrm>
        </p:spPr>
        <p:txBody>
          <a:bodyPr anchor="t" anchorCtr="0">
            <a:no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8" name="Graphic 9">
            <a:extLst>
              <a:ext uri="{FF2B5EF4-FFF2-40B4-BE49-F238E27FC236}">
                <a16:creationId xmlns:a16="http://schemas.microsoft.com/office/drawing/2014/main" id="{1F667482-AAAB-4EFC-BE01-9C8B874047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
        <p:nvSpPr>
          <p:cNvPr id="9" name="Sisällön paikkamerkki 7">
            <a:extLst>
              <a:ext uri="{FF2B5EF4-FFF2-40B4-BE49-F238E27FC236}">
                <a16:creationId xmlns:a16="http://schemas.microsoft.com/office/drawing/2014/main" id="{B981C22B-F669-4644-BD4B-FC328C20AB86}"/>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115904227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osto 3">
    <p:bg>
      <p:bgPr>
        <a:solidFill>
          <a:srgbClr val="73C4C3"/>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40000" y="1728000"/>
            <a:ext cx="9144000" cy="2052000"/>
          </a:xfrm>
        </p:spPr>
        <p:txBody>
          <a:bodyPr anchor="b">
            <a:noAutofit/>
          </a:bodyPr>
          <a:lstStyle>
            <a:lvl1pPr algn="l">
              <a:lnSpc>
                <a:spcPct val="100000"/>
              </a:lnSpc>
              <a:defRPr sz="12000" b="1" cap="none" baseline="0"/>
            </a:lvl1pPr>
          </a:lstStyle>
          <a:p>
            <a:r>
              <a:rPr lang="fi-FI" noProof="0" dirty="0"/>
              <a:t>Nosto</a:t>
            </a:r>
          </a:p>
        </p:txBody>
      </p:sp>
      <p:sp>
        <p:nvSpPr>
          <p:cNvPr id="3" name="Tekstin paikkamerkki 2"/>
          <p:cNvSpPr>
            <a:spLocks noGrp="1"/>
          </p:cNvSpPr>
          <p:nvPr>
            <p:ph type="body" idx="1"/>
          </p:nvPr>
        </p:nvSpPr>
        <p:spPr>
          <a:xfrm>
            <a:off x="1440000" y="3924000"/>
            <a:ext cx="9144000" cy="2016000"/>
          </a:xfrm>
        </p:spPr>
        <p:txBody>
          <a:bodyPr anchor="t" anchorCtr="0">
            <a:noAutofit/>
          </a:bodyPr>
          <a:lstStyle>
            <a:lvl1pPr marL="0" indent="0">
              <a:spcBef>
                <a:spcPts val="0"/>
              </a:spcBef>
              <a:buNone/>
              <a:defRPr sz="2400">
                <a:solidFill>
                  <a:srgbClr val="1049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pic>
        <p:nvPicPr>
          <p:cNvPr id="7" name="Graphic 10">
            <a:extLst>
              <a:ext uri="{FF2B5EF4-FFF2-40B4-BE49-F238E27FC236}">
                <a16:creationId xmlns:a16="http://schemas.microsoft.com/office/drawing/2014/main" id="{F209CECD-C002-46FB-BFB7-4BCB75D71BF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sp>
        <p:nvSpPr>
          <p:cNvPr id="8" name="Sisällön paikkamerkki 7">
            <a:extLst>
              <a:ext uri="{FF2B5EF4-FFF2-40B4-BE49-F238E27FC236}">
                <a16:creationId xmlns:a16="http://schemas.microsoft.com/office/drawing/2014/main" id="{E0CEDE1A-01C8-4248-A8EA-F0CBB530B5B8}"/>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16847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sto ikoni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391200" y="1728000"/>
            <a:ext cx="7200000" cy="2052000"/>
          </a:xfrm>
        </p:spPr>
        <p:txBody>
          <a:bodyPr anchor="b">
            <a:noAutofit/>
          </a:bodyPr>
          <a:lstStyle>
            <a:lvl1pPr algn="l">
              <a:lnSpc>
                <a:spcPct val="100000"/>
              </a:lnSpc>
              <a:defRPr sz="12000" b="1" cap="none" baseline="0"/>
            </a:lvl1pPr>
          </a:lstStyle>
          <a:p>
            <a:r>
              <a:rPr lang="fi-FI" noProof="0" dirty="0"/>
              <a:t>Nosto</a:t>
            </a:r>
          </a:p>
        </p:txBody>
      </p:sp>
      <p:sp>
        <p:nvSpPr>
          <p:cNvPr id="3" name="Tekstin paikkamerkki 2"/>
          <p:cNvSpPr>
            <a:spLocks noGrp="1"/>
          </p:cNvSpPr>
          <p:nvPr>
            <p:ph type="body" idx="1"/>
          </p:nvPr>
        </p:nvSpPr>
        <p:spPr>
          <a:xfrm>
            <a:off x="3396000" y="3924000"/>
            <a:ext cx="7200000" cy="2016000"/>
          </a:xfrm>
        </p:spPr>
        <p:txBody>
          <a:bodyPr anchor="t" anchorCtr="0">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sp>
        <p:nvSpPr>
          <p:cNvPr id="8" name="Sisällön paikkamerkki 7">
            <a:extLst>
              <a:ext uri="{FF2B5EF4-FFF2-40B4-BE49-F238E27FC236}">
                <a16:creationId xmlns:a16="http://schemas.microsoft.com/office/drawing/2014/main" id="{047AB2CB-F112-4919-B236-03BE910620D2}"/>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10" name="Kuvan paikkamerkki 9">
            <a:extLst>
              <a:ext uri="{FF2B5EF4-FFF2-40B4-BE49-F238E27FC236}">
                <a16:creationId xmlns:a16="http://schemas.microsoft.com/office/drawing/2014/main" id="{007EAAF9-1D99-4C59-8E96-53E2693BD2BF}"/>
              </a:ext>
            </a:extLst>
          </p:cNvPr>
          <p:cNvSpPr>
            <a:spLocks noGrp="1"/>
          </p:cNvSpPr>
          <p:nvPr>
            <p:ph type="pic" sz="quarter" idx="15" hasCustomPrompt="1"/>
          </p:nvPr>
        </p:nvSpPr>
        <p:spPr>
          <a:xfrm>
            <a:off x="876300" y="1728000"/>
            <a:ext cx="2159000" cy="2052725"/>
          </a:xfrm>
        </p:spPr>
        <p:txBody>
          <a:bodyPr/>
          <a:lstStyle>
            <a:lvl1pPr marL="0" indent="0">
              <a:buNone/>
              <a:defRPr sz="1600">
                <a:solidFill>
                  <a:schemeClr val="tx1"/>
                </a:solidFill>
              </a:defRPr>
            </a:lvl1pPr>
          </a:lstStyle>
          <a:p>
            <a:r>
              <a:rPr lang="fi-FI" dirty="0"/>
              <a:t>Lisää kuva tai ikoni</a:t>
            </a:r>
            <a:br>
              <a:rPr lang="fi-FI" dirty="0"/>
            </a:br>
            <a:r>
              <a:rPr lang="fi-FI" dirty="0"/>
              <a:t>Asemoi ikoni nostotekstin kanssa samaan vaakalinjaan</a:t>
            </a:r>
          </a:p>
        </p:txBody>
      </p:sp>
    </p:spTree>
    <p:extLst>
      <p:ext uri="{BB962C8B-B14F-4D97-AF65-F5344CB8AC3E}">
        <p14:creationId xmlns:p14="http://schemas.microsoft.com/office/powerpoint/2010/main" val="17265807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a:t>Muokkaa ots. perustyyl. napsautt.</a:t>
            </a:r>
            <a:endParaRPr lang="fi-FI" noProof="0" dirty="0"/>
          </a:p>
        </p:txBody>
      </p:sp>
      <p:sp>
        <p:nvSpPr>
          <p:cNvPr id="3" name="Sisällön paikkamerkki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299150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osto ikonilla 2">
    <p:bg>
      <p:bgPr>
        <a:solidFill>
          <a:srgbClr val="10497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391200" y="1728000"/>
            <a:ext cx="7200000" cy="2052000"/>
          </a:xfrm>
        </p:spPr>
        <p:txBody>
          <a:bodyPr anchor="b">
            <a:noAutofit/>
          </a:bodyPr>
          <a:lstStyle>
            <a:lvl1pPr algn="l">
              <a:lnSpc>
                <a:spcPct val="100000"/>
              </a:lnSpc>
              <a:defRPr sz="12000" b="1" cap="none" baseline="0">
                <a:solidFill>
                  <a:schemeClr val="bg1"/>
                </a:solidFill>
              </a:defRPr>
            </a:lvl1pPr>
          </a:lstStyle>
          <a:p>
            <a:r>
              <a:rPr lang="fi-FI" noProof="0" dirty="0"/>
              <a:t>Nosto</a:t>
            </a:r>
          </a:p>
        </p:txBody>
      </p:sp>
      <p:sp>
        <p:nvSpPr>
          <p:cNvPr id="3" name="Tekstin paikkamerkki 2"/>
          <p:cNvSpPr>
            <a:spLocks noGrp="1"/>
          </p:cNvSpPr>
          <p:nvPr>
            <p:ph type="body" idx="1"/>
          </p:nvPr>
        </p:nvSpPr>
        <p:spPr>
          <a:xfrm>
            <a:off x="3396000" y="3924000"/>
            <a:ext cx="7200000" cy="2016000"/>
          </a:xfrm>
        </p:spPr>
        <p:txBody>
          <a:bodyPr anchor="t" anchorCtr="0">
            <a:no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8" name="Graphic 9">
            <a:extLst>
              <a:ext uri="{FF2B5EF4-FFF2-40B4-BE49-F238E27FC236}">
                <a16:creationId xmlns:a16="http://schemas.microsoft.com/office/drawing/2014/main" id="{1F667482-AAAB-4EFC-BE01-9C8B874047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
        <p:nvSpPr>
          <p:cNvPr id="9" name="Sisällön paikkamerkki 7">
            <a:extLst>
              <a:ext uri="{FF2B5EF4-FFF2-40B4-BE49-F238E27FC236}">
                <a16:creationId xmlns:a16="http://schemas.microsoft.com/office/drawing/2014/main" id="{5B8B8D58-D866-4F2D-BEE3-35CE9BFE78D4}"/>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11" name="Kuvan paikkamerkki 9">
            <a:extLst>
              <a:ext uri="{FF2B5EF4-FFF2-40B4-BE49-F238E27FC236}">
                <a16:creationId xmlns:a16="http://schemas.microsoft.com/office/drawing/2014/main" id="{547A7EDC-BF4F-49DB-A931-665E34AE6C2B}"/>
              </a:ext>
            </a:extLst>
          </p:cNvPr>
          <p:cNvSpPr>
            <a:spLocks noGrp="1"/>
          </p:cNvSpPr>
          <p:nvPr>
            <p:ph type="pic" sz="quarter" idx="15" hasCustomPrompt="1"/>
          </p:nvPr>
        </p:nvSpPr>
        <p:spPr>
          <a:xfrm>
            <a:off x="876300" y="1728000"/>
            <a:ext cx="2159000" cy="2052725"/>
          </a:xfrm>
        </p:spPr>
        <p:txBody>
          <a:bodyPr/>
          <a:lstStyle>
            <a:lvl1pPr marL="0" indent="0">
              <a:buNone/>
              <a:defRPr sz="1600">
                <a:solidFill>
                  <a:schemeClr val="bg1"/>
                </a:solidFill>
              </a:defRPr>
            </a:lvl1pPr>
          </a:lstStyle>
          <a:p>
            <a:r>
              <a:rPr lang="fi-FI" dirty="0"/>
              <a:t>Lisää kuva tai ikoni</a:t>
            </a:r>
            <a:br>
              <a:rPr lang="fi-FI" dirty="0"/>
            </a:br>
            <a:r>
              <a:rPr lang="fi-FI" dirty="0"/>
              <a:t>Asemoi ikoni nostotekstin kanssa samaan vaakalinjaan</a:t>
            </a:r>
          </a:p>
        </p:txBody>
      </p:sp>
    </p:spTree>
    <p:extLst>
      <p:ext uri="{BB962C8B-B14F-4D97-AF65-F5344CB8AC3E}">
        <p14:creationId xmlns:p14="http://schemas.microsoft.com/office/powerpoint/2010/main" val="29220042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Nosto ikonilla 3">
    <p:bg>
      <p:bgPr>
        <a:solidFill>
          <a:srgbClr val="73C4C3"/>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391200" y="1728000"/>
            <a:ext cx="7200000" cy="2052000"/>
          </a:xfrm>
        </p:spPr>
        <p:txBody>
          <a:bodyPr anchor="b">
            <a:noAutofit/>
          </a:bodyPr>
          <a:lstStyle>
            <a:lvl1pPr algn="l">
              <a:lnSpc>
                <a:spcPct val="100000"/>
              </a:lnSpc>
              <a:defRPr sz="12000" b="1" cap="none" baseline="0"/>
            </a:lvl1pPr>
          </a:lstStyle>
          <a:p>
            <a:r>
              <a:rPr lang="fi-FI" noProof="0" dirty="0"/>
              <a:t>Nosto</a:t>
            </a:r>
          </a:p>
        </p:txBody>
      </p:sp>
      <p:sp>
        <p:nvSpPr>
          <p:cNvPr id="3" name="Tekstin paikkamerkki 2"/>
          <p:cNvSpPr>
            <a:spLocks noGrp="1"/>
          </p:cNvSpPr>
          <p:nvPr>
            <p:ph type="body" idx="1"/>
          </p:nvPr>
        </p:nvSpPr>
        <p:spPr>
          <a:xfrm>
            <a:off x="3396000" y="3924000"/>
            <a:ext cx="7200000" cy="2016000"/>
          </a:xfrm>
        </p:spPr>
        <p:txBody>
          <a:bodyPr anchor="t" anchorCtr="0">
            <a:noAutofit/>
          </a:bodyPr>
          <a:lstStyle>
            <a:lvl1pPr marL="0" indent="0">
              <a:spcBef>
                <a:spcPts val="0"/>
              </a:spcBef>
              <a:buNone/>
              <a:defRPr sz="2400">
                <a:solidFill>
                  <a:srgbClr val="1049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pic>
        <p:nvPicPr>
          <p:cNvPr id="7" name="Graphic 10">
            <a:extLst>
              <a:ext uri="{FF2B5EF4-FFF2-40B4-BE49-F238E27FC236}">
                <a16:creationId xmlns:a16="http://schemas.microsoft.com/office/drawing/2014/main" id="{F209CECD-C002-46FB-BFB7-4BCB75D71BF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sp>
        <p:nvSpPr>
          <p:cNvPr id="8" name="Sisällön paikkamerkki 7">
            <a:extLst>
              <a:ext uri="{FF2B5EF4-FFF2-40B4-BE49-F238E27FC236}">
                <a16:creationId xmlns:a16="http://schemas.microsoft.com/office/drawing/2014/main" id="{D83436E7-42B1-40E9-83CC-238DC2841F89}"/>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10" name="Kuvan paikkamerkki 9">
            <a:extLst>
              <a:ext uri="{FF2B5EF4-FFF2-40B4-BE49-F238E27FC236}">
                <a16:creationId xmlns:a16="http://schemas.microsoft.com/office/drawing/2014/main" id="{E52BA846-3872-4A09-BE11-930A681BEC6C}"/>
              </a:ext>
            </a:extLst>
          </p:cNvPr>
          <p:cNvSpPr>
            <a:spLocks noGrp="1"/>
          </p:cNvSpPr>
          <p:nvPr>
            <p:ph type="pic" sz="quarter" idx="15" hasCustomPrompt="1"/>
          </p:nvPr>
        </p:nvSpPr>
        <p:spPr>
          <a:xfrm>
            <a:off x="876300" y="1728000"/>
            <a:ext cx="2159000" cy="2052725"/>
          </a:xfrm>
        </p:spPr>
        <p:txBody>
          <a:bodyPr/>
          <a:lstStyle>
            <a:lvl1pPr marL="0" indent="0">
              <a:buNone/>
              <a:defRPr sz="1600">
                <a:solidFill>
                  <a:schemeClr val="tx2"/>
                </a:solidFill>
              </a:defRPr>
            </a:lvl1pPr>
          </a:lstStyle>
          <a:p>
            <a:r>
              <a:rPr lang="fi-FI" dirty="0"/>
              <a:t>Lisää kuva tai ikoni</a:t>
            </a:r>
            <a:br>
              <a:rPr lang="fi-FI" dirty="0"/>
            </a:br>
            <a:r>
              <a:rPr lang="fi-FI" dirty="0"/>
              <a:t>Asemoi ikoni nostotekstin kanssa samaan vaakalinjaan</a:t>
            </a:r>
          </a:p>
        </p:txBody>
      </p:sp>
    </p:spTree>
    <p:extLst>
      <p:ext uri="{BB962C8B-B14F-4D97-AF65-F5344CB8AC3E}">
        <p14:creationId xmlns:p14="http://schemas.microsoft.com/office/powerpoint/2010/main" val="82206637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inaus">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504000" y="1641600"/>
            <a:ext cx="7200000" cy="3564000"/>
          </a:xfrm>
          <a:noFill/>
        </p:spPr>
        <p:txBody>
          <a:bodyPr anchor="ctr">
            <a:noAutofit/>
          </a:bodyPr>
          <a:lstStyle>
            <a:lvl1pPr>
              <a:lnSpc>
                <a:spcPct val="90000"/>
              </a:lnSpc>
              <a:defRPr sz="3600" b="0" i="1" baseline="0">
                <a:solidFill>
                  <a:srgbClr val="10497F"/>
                </a:solidFill>
              </a:defRPr>
            </a:lvl1pPr>
          </a:lstStyle>
          <a:p>
            <a:r>
              <a:rPr lang="fi-FI" noProof="0"/>
              <a:t>Muokkaa ots. perustyyl. napsautt.</a:t>
            </a:r>
            <a:endParaRPr lang="fi-FI" noProof="0" dirty="0"/>
          </a:p>
        </p:txBody>
      </p:sp>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rgbClr val="10497F"/>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rgbClr val="10497F"/>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10497F"/>
                </a:solidFill>
              </a:defRPr>
            </a:lvl1pPr>
          </a:lstStyle>
          <a:p>
            <a:fld id="{2EF51F23-7757-49F1-B505-C038A0A98CE4}" type="slidenum">
              <a:rPr lang="fi-FI" smtClean="0"/>
              <a:t>‹#›</a:t>
            </a:fld>
            <a:endParaRPr lang="fi-FI"/>
          </a:p>
        </p:txBody>
      </p:sp>
      <p:pic>
        <p:nvPicPr>
          <p:cNvPr id="8" name="Graphic 19">
            <a:extLst>
              <a:ext uri="{FF2B5EF4-FFF2-40B4-BE49-F238E27FC236}">
                <a16:creationId xmlns:a16="http://schemas.microsoft.com/office/drawing/2014/main" id="{29269937-7B32-4EAC-B3C4-3AF0903995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3711389" cy="1188478"/>
          </a:xfrm>
          <a:prstGeom prst="rect">
            <a:avLst/>
          </a:prstGeom>
        </p:spPr>
      </p:pic>
      <p:pic>
        <p:nvPicPr>
          <p:cNvPr id="14" name="Graphic 9">
            <a:extLst>
              <a:ext uri="{FF2B5EF4-FFF2-40B4-BE49-F238E27FC236}">
                <a16:creationId xmlns:a16="http://schemas.microsoft.com/office/drawing/2014/main" id="{C2929110-AEFD-4A38-8F91-7F8521795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2295" y="2883554"/>
            <a:ext cx="1226046" cy="1090891"/>
          </a:xfrm>
          <a:prstGeom prst="rect">
            <a:avLst/>
          </a:prstGeom>
        </p:spPr>
      </p:pic>
      <p:sp>
        <p:nvSpPr>
          <p:cNvPr id="13" name="Sisällön paikkamerkki 7">
            <a:extLst>
              <a:ext uri="{FF2B5EF4-FFF2-40B4-BE49-F238E27FC236}">
                <a16:creationId xmlns:a16="http://schemas.microsoft.com/office/drawing/2014/main" id="{56C4FC77-91B2-47BE-BD4B-1166CBC8F6F5}"/>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1353470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rgbClr val="10497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504000" y="1641600"/>
            <a:ext cx="7164000" cy="3564000"/>
          </a:xfrm>
          <a:noFill/>
        </p:spPr>
        <p:txBody>
          <a:bodyPr anchor="ctr">
            <a:noAutofit/>
          </a:bodyPr>
          <a:lstStyle>
            <a:lvl1pPr>
              <a:lnSpc>
                <a:spcPct val="90000"/>
              </a:lnSpc>
              <a:defRPr sz="3600" b="0" i="1" baseline="0">
                <a:solidFill>
                  <a:schemeClr val="bg1"/>
                </a:solidFill>
              </a:defRPr>
            </a:lvl1pPr>
          </a:lstStyle>
          <a:p>
            <a:r>
              <a:rPr lang="fi-FI" noProof="0"/>
              <a:t>Muokkaa ots. perustyyl. napsautt.</a:t>
            </a:r>
            <a:endParaRPr lang="fi-FI" noProof="0" dirty="0"/>
          </a:p>
        </p:txBody>
      </p:sp>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chemeClr val="bg1"/>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chemeClr val="bg1"/>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15" name="Graphic 9">
            <a:extLst>
              <a:ext uri="{FF2B5EF4-FFF2-40B4-BE49-F238E27FC236}">
                <a16:creationId xmlns:a16="http://schemas.microsoft.com/office/drawing/2014/main" id="{A590DA9B-51D0-48FF-B457-ABA195F845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pic>
        <p:nvPicPr>
          <p:cNvPr id="9" name="Graphic 9">
            <a:extLst>
              <a:ext uri="{FF2B5EF4-FFF2-40B4-BE49-F238E27FC236}">
                <a16:creationId xmlns:a16="http://schemas.microsoft.com/office/drawing/2014/main" id="{DE2FCC49-BE0A-4B5E-9C17-3EF8ECC2DE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2295" y="2883554"/>
            <a:ext cx="1226046" cy="1090891"/>
          </a:xfrm>
          <a:prstGeom prst="rect">
            <a:avLst/>
          </a:prstGeom>
        </p:spPr>
      </p:pic>
      <p:sp>
        <p:nvSpPr>
          <p:cNvPr id="16" name="Sisällön paikkamerkki 7">
            <a:extLst>
              <a:ext uri="{FF2B5EF4-FFF2-40B4-BE49-F238E27FC236}">
                <a16:creationId xmlns:a16="http://schemas.microsoft.com/office/drawing/2014/main" id="{E478F1C5-7ADD-4DE3-A7FF-12647331EC44}"/>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581010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rgbClr val="73C4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504000" y="1641600"/>
            <a:ext cx="7200000" cy="3564000"/>
          </a:xfrm>
          <a:noFill/>
        </p:spPr>
        <p:txBody>
          <a:bodyPr anchor="ctr">
            <a:noAutofit/>
          </a:bodyPr>
          <a:lstStyle>
            <a:lvl1pPr>
              <a:lnSpc>
                <a:spcPct val="90000"/>
              </a:lnSpc>
              <a:defRPr sz="3600" b="0" i="1" baseline="0">
                <a:solidFill>
                  <a:srgbClr val="10497F"/>
                </a:solidFill>
              </a:defRPr>
            </a:lvl1pPr>
          </a:lstStyle>
          <a:p>
            <a:r>
              <a:rPr lang="fi-FI" noProof="0"/>
              <a:t>Muokkaa ots. perustyyl. napsautt.</a:t>
            </a:r>
            <a:endParaRPr lang="fi-FI" noProof="0" dirty="0"/>
          </a:p>
        </p:txBody>
      </p:sp>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rgbClr val="10497F"/>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rgbClr val="10497F"/>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10497F"/>
                </a:solidFill>
              </a:defRPr>
            </a:lvl1pPr>
          </a:lstStyle>
          <a:p>
            <a:fld id="{2EF51F23-7757-49F1-B505-C038A0A98CE4}" type="slidenum">
              <a:rPr lang="fi-FI" smtClean="0"/>
              <a:t>‹#›</a:t>
            </a:fld>
            <a:endParaRPr lang="fi-FI"/>
          </a:p>
        </p:txBody>
      </p:sp>
      <p:pic>
        <p:nvPicPr>
          <p:cNvPr id="9" name="Graphic 10">
            <a:extLst>
              <a:ext uri="{FF2B5EF4-FFF2-40B4-BE49-F238E27FC236}">
                <a16:creationId xmlns:a16="http://schemas.microsoft.com/office/drawing/2014/main" id="{58D5D755-76BA-42D2-948F-68CA55F8626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pic>
        <p:nvPicPr>
          <p:cNvPr id="14" name="Graphic 9">
            <a:extLst>
              <a:ext uri="{FF2B5EF4-FFF2-40B4-BE49-F238E27FC236}">
                <a16:creationId xmlns:a16="http://schemas.microsoft.com/office/drawing/2014/main" id="{C2929110-AEFD-4A38-8F91-7F8521795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black">
          <a:xfrm>
            <a:off x="1802295" y="2883554"/>
            <a:ext cx="1226046" cy="1090891"/>
          </a:xfrm>
          <a:prstGeom prst="rect">
            <a:avLst/>
          </a:prstGeom>
        </p:spPr>
      </p:pic>
      <p:sp>
        <p:nvSpPr>
          <p:cNvPr id="15" name="Sisällön paikkamerkki 7">
            <a:extLst>
              <a:ext uri="{FF2B5EF4-FFF2-40B4-BE49-F238E27FC236}">
                <a16:creationId xmlns:a16="http://schemas.microsoft.com/office/drawing/2014/main" id="{18DB47D6-0F8B-44CE-92B6-7A994D78364B}"/>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127863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Väliotsikkodi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40000" y="1620000"/>
            <a:ext cx="9144000" cy="1602000"/>
          </a:xfrm>
        </p:spPr>
        <p:txBody>
          <a:bodyPr anchor="b">
            <a:noAutofit/>
          </a:bodyPr>
          <a:lstStyle>
            <a:lvl1pPr algn="l">
              <a:defRPr sz="4000" b="1" cap="none" baseline="0"/>
            </a:lvl1pPr>
          </a:lstStyle>
          <a:p>
            <a:r>
              <a:rPr lang="fi-FI" noProof="0"/>
              <a:t>Muokkaa ots. perustyyl. napsautt.</a:t>
            </a:r>
            <a:endParaRPr lang="fi-FI" noProof="0" dirty="0"/>
          </a:p>
        </p:txBody>
      </p:sp>
      <p:sp>
        <p:nvSpPr>
          <p:cNvPr id="3" name="Tekstin paikkamerkki 2"/>
          <p:cNvSpPr>
            <a:spLocks noGrp="1"/>
          </p:cNvSpPr>
          <p:nvPr>
            <p:ph type="body" idx="1"/>
          </p:nvPr>
        </p:nvSpPr>
        <p:spPr>
          <a:xfrm>
            <a:off x="1440000" y="3420000"/>
            <a:ext cx="9144000" cy="1944000"/>
          </a:xfrm>
        </p:spPr>
        <p:txBody>
          <a:bodyPr anchor="t" anchorCtr="0">
            <a:noAutofit/>
          </a:bodyPr>
          <a:lstStyle>
            <a:lvl1pPr marL="0" indent="0">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2961531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äliotsikkodia ikoni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396000" y="1252958"/>
            <a:ext cx="7200000" cy="1962000"/>
          </a:xfrm>
        </p:spPr>
        <p:txBody>
          <a:bodyPr anchor="b">
            <a:noAutofit/>
          </a:bodyPr>
          <a:lstStyle>
            <a:lvl1pPr algn="l">
              <a:lnSpc>
                <a:spcPct val="100000"/>
              </a:lnSpc>
              <a:defRPr sz="4000" b="1" cap="none" baseline="0"/>
            </a:lvl1pPr>
          </a:lstStyle>
          <a:p>
            <a:r>
              <a:rPr lang="fi-FI" noProof="0"/>
              <a:t>Muokkaa ots. perustyyl. napsautt.</a:t>
            </a:r>
            <a:endParaRPr lang="fi-FI" noProof="0" dirty="0"/>
          </a:p>
        </p:txBody>
      </p:sp>
      <p:sp>
        <p:nvSpPr>
          <p:cNvPr id="3" name="Tekstin paikkamerkki 2"/>
          <p:cNvSpPr>
            <a:spLocks noGrp="1"/>
          </p:cNvSpPr>
          <p:nvPr>
            <p:ph type="body" idx="1"/>
          </p:nvPr>
        </p:nvSpPr>
        <p:spPr>
          <a:xfrm>
            <a:off x="3396000" y="3420000"/>
            <a:ext cx="7200000" cy="1944000"/>
          </a:xfrm>
        </p:spPr>
        <p:txBody>
          <a:bodyPr anchor="t" anchorCtr="0">
            <a:noAutofit/>
          </a:bodyPr>
          <a:lstStyle>
            <a:lvl1pPr marL="0" indent="0">
              <a:spcBef>
                <a:spcPts val="0"/>
              </a:spcBef>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sp>
        <p:nvSpPr>
          <p:cNvPr id="7" name="Sisällön paikkamerkki 7">
            <a:extLst>
              <a:ext uri="{FF2B5EF4-FFF2-40B4-BE49-F238E27FC236}">
                <a16:creationId xmlns:a16="http://schemas.microsoft.com/office/drawing/2014/main" id="{30DE35EF-BFC3-4998-A8E3-0E8BD13F98ED}"/>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10" name="Kuvan paikkamerkki 9">
            <a:extLst>
              <a:ext uri="{FF2B5EF4-FFF2-40B4-BE49-F238E27FC236}">
                <a16:creationId xmlns:a16="http://schemas.microsoft.com/office/drawing/2014/main" id="{05EFBB43-BD6D-474D-B8C7-64F2FD9EE5CB}"/>
              </a:ext>
            </a:extLst>
          </p:cNvPr>
          <p:cNvSpPr>
            <a:spLocks noGrp="1"/>
          </p:cNvSpPr>
          <p:nvPr>
            <p:ph type="pic" sz="quarter" idx="15" hasCustomPrompt="1"/>
          </p:nvPr>
        </p:nvSpPr>
        <p:spPr>
          <a:xfrm>
            <a:off x="876300" y="2078339"/>
            <a:ext cx="2159000" cy="2052725"/>
          </a:xfrm>
        </p:spPr>
        <p:txBody>
          <a:bodyPr/>
          <a:lstStyle>
            <a:lvl1pPr marL="0" indent="0">
              <a:buNone/>
              <a:defRPr sz="1600"/>
            </a:lvl1pPr>
          </a:lstStyle>
          <a:p>
            <a:r>
              <a:rPr lang="fi-FI" dirty="0"/>
              <a:t>Lisää kuva tai ikoni</a:t>
            </a:r>
            <a:br>
              <a:rPr lang="fi-FI" dirty="0"/>
            </a:br>
            <a:r>
              <a:rPr lang="fi-FI" dirty="0"/>
              <a:t>Asemoi ikoni otsikon yläosan kanssa samaan vaakalinjaan</a:t>
            </a:r>
          </a:p>
          <a:p>
            <a:endParaRPr lang="fi-FI" dirty="0"/>
          </a:p>
        </p:txBody>
      </p:sp>
    </p:spTree>
    <p:extLst>
      <p:ext uri="{BB962C8B-B14F-4D97-AF65-F5344CB8AC3E}">
        <p14:creationId xmlns:p14="http://schemas.microsoft.com/office/powerpoint/2010/main" val="46858587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Väliotsikkodia ikonilla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396000" y="1252958"/>
            <a:ext cx="7200000" cy="1962000"/>
          </a:xfrm>
        </p:spPr>
        <p:txBody>
          <a:bodyPr anchor="b">
            <a:noAutofit/>
          </a:bodyPr>
          <a:lstStyle>
            <a:lvl1pPr algn="l">
              <a:lnSpc>
                <a:spcPct val="100000"/>
              </a:lnSpc>
              <a:defRPr sz="4000" b="1" cap="none" baseline="0">
                <a:solidFill>
                  <a:schemeClr val="bg1"/>
                </a:solidFill>
              </a:defRPr>
            </a:lvl1pPr>
          </a:lstStyle>
          <a:p>
            <a:r>
              <a:rPr lang="fi-FI" noProof="0"/>
              <a:t>Muokkaa ots. perustyyl. napsautt.</a:t>
            </a:r>
            <a:endParaRPr lang="fi-FI" noProof="0" dirty="0"/>
          </a:p>
        </p:txBody>
      </p:sp>
      <p:sp>
        <p:nvSpPr>
          <p:cNvPr id="3" name="Tekstin paikkamerkki 2"/>
          <p:cNvSpPr>
            <a:spLocks noGrp="1"/>
          </p:cNvSpPr>
          <p:nvPr>
            <p:ph type="body" idx="1"/>
          </p:nvPr>
        </p:nvSpPr>
        <p:spPr>
          <a:xfrm>
            <a:off x="3396000" y="3420000"/>
            <a:ext cx="7200000" cy="1944000"/>
          </a:xfrm>
        </p:spPr>
        <p:txBody>
          <a:bodyPr anchor="t" anchorCtr="0">
            <a:no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9">
            <a:extLst>
              <a:ext uri="{FF2B5EF4-FFF2-40B4-BE49-F238E27FC236}">
                <a16:creationId xmlns:a16="http://schemas.microsoft.com/office/drawing/2014/main" id="{F5D1933C-2545-4EF5-A0ED-56BDE05394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
        <p:nvSpPr>
          <p:cNvPr id="8" name="Sisällön paikkamerkki 7">
            <a:extLst>
              <a:ext uri="{FF2B5EF4-FFF2-40B4-BE49-F238E27FC236}">
                <a16:creationId xmlns:a16="http://schemas.microsoft.com/office/drawing/2014/main" id="{F48B5DCD-62BB-4FB4-B03B-AF29E4B6F969}"/>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10" name="Kuvan paikkamerkki 9">
            <a:extLst>
              <a:ext uri="{FF2B5EF4-FFF2-40B4-BE49-F238E27FC236}">
                <a16:creationId xmlns:a16="http://schemas.microsoft.com/office/drawing/2014/main" id="{D764D627-AE31-47AD-9381-A85966862E89}"/>
              </a:ext>
            </a:extLst>
          </p:cNvPr>
          <p:cNvSpPr>
            <a:spLocks noGrp="1"/>
          </p:cNvSpPr>
          <p:nvPr>
            <p:ph type="pic" sz="quarter" idx="15" hasCustomPrompt="1"/>
          </p:nvPr>
        </p:nvSpPr>
        <p:spPr>
          <a:xfrm>
            <a:off x="876300" y="2078339"/>
            <a:ext cx="2159000" cy="2052725"/>
          </a:xfrm>
        </p:spPr>
        <p:txBody>
          <a:bodyPr/>
          <a:lstStyle>
            <a:lvl1pPr marL="0" indent="0">
              <a:buNone/>
              <a:defRPr sz="1600">
                <a:solidFill>
                  <a:schemeClr val="bg1"/>
                </a:solidFill>
              </a:defRPr>
            </a:lvl1pPr>
          </a:lstStyle>
          <a:p>
            <a:r>
              <a:rPr lang="fi-FI" dirty="0"/>
              <a:t>Lisää kuva tai ikoni</a:t>
            </a:r>
            <a:br>
              <a:rPr lang="fi-FI" dirty="0"/>
            </a:br>
            <a:r>
              <a:rPr lang="fi-FI" dirty="0"/>
              <a:t>Asemoi ikoni otsikon yläosan kanssa samaan vaakalinjaan</a:t>
            </a:r>
          </a:p>
          <a:p>
            <a:endParaRPr lang="fi-FI" dirty="0"/>
          </a:p>
        </p:txBody>
      </p:sp>
    </p:spTree>
    <p:extLst>
      <p:ext uri="{BB962C8B-B14F-4D97-AF65-F5344CB8AC3E}">
        <p14:creationId xmlns:p14="http://schemas.microsoft.com/office/powerpoint/2010/main" val="1079639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Väliotsikkodia ikonilla 3">
    <p:bg>
      <p:bgPr>
        <a:solidFill>
          <a:srgbClr val="73C4C3"/>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396000" y="1252958"/>
            <a:ext cx="7200000" cy="1962000"/>
          </a:xfrm>
        </p:spPr>
        <p:txBody>
          <a:bodyPr anchor="b">
            <a:noAutofit/>
          </a:bodyPr>
          <a:lstStyle>
            <a:lvl1pPr algn="l">
              <a:lnSpc>
                <a:spcPct val="100000"/>
              </a:lnSpc>
              <a:defRPr sz="4000" b="1" cap="none" baseline="0"/>
            </a:lvl1pPr>
          </a:lstStyle>
          <a:p>
            <a:r>
              <a:rPr lang="fi-FI" noProof="0"/>
              <a:t>Muokkaa ots. perustyyl. napsautt.</a:t>
            </a:r>
            <a:endParaRPr lang="fi-FI" noProof="0" dirty="0"/>
          </a:p>
        </p:txBody>
      </p:sp>
      <p:sp>
        <p:nvSpPr>
          <p:cNvPr id="3" name="Tekstin paikkamerkki 2"/>
          <p:cNvSpPr>
            <a:spLocks noGrp="1"/>
          </p:cNvSpPr>
          <p:nvPr>
            <p:ph type="body" idx="1"/>
          </p:nvPr>
        </p:nvSpPr>
        <p:spPr>
          <a:xfrm>
            <a:off x="3396000" y="3420000"/>
            <a:ext cx="7200000" cy="1944000"/>
          </a:xfrm>
        </p:spPr>
        <p:txBody>
          <a:bodyPr anchor="t" anchorCtr="0">
            <a:noAutofit/>
          </a:bodyPr>
          <a:lstStyle>
            <a:lvl1pPr marL="0" indent="0">
              <a:spcBef>
                <a:spcPts val="0"/>
              </a:spcBef>
              <a:buNone/>
              <a:defRPr sz="2400">
                <a:solidFill>
                  <a:srgbClr val="1049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p>
            <a:r>
              <a:rPr lang="fi-FI"/>
              <a:t>03/2020</a:t>
            </a:r>
          </a:p>
        </p:txBody>
      </p:sp>
      <p:sp>
        <p:nvSpPr>
          <p:cNvPr id="5" name="Alatunnisteen paikkamerkki 4"/>
          <p:cNvSpPr>
            <a:spLocks noGrp="1"/>
          </p:cNvSpPr>
          <p:nvPr>
            <p:ph type="ftr" sz="quarter" idx="11"/>
          </p:nvPr>
        </p:nvSpPr>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pic>
        <p:nvPicPr>
          <p:cNvPr id="7" name="Graphic 10">
            <a:extLst>
              <a:ext uri="{FF2B5EF4-FFF2-40B4-BE49-F238E27FC236}">
                <a16:creationId xmlns:a16="http://schemas.microsoft.com/office/drawing/2014/main" id="{F209CECD-C002-46FB-BFB7-4BCB75D71BF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sp>
        <p:nvSpPr>
          <p:cNvPr id="8" name="Sisällön paikkamerkki 7">
            <a:extLst>
              <a:ext uri="{FF2B5EF4-FFF2-40B4-BE49-F238E27FC236}">
                <a16:creationId xmlns:a16="http://schemas.microsoft.com/office/drawing/2014/main" id="{051811A3-F475-493B-BB5E-8FFDDDEF2A73}"/>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10" name="Kuvan paikkamerkki 9">
            <a:extLst>
              <a:ext uri="{FF2B5EF4-FFF2-40B4-BE49-F238E27FC236}">
                <a16:creationId xmlns:a16="http://schemas.microsoft.com/office/drawing/2014/main" id="{FBF38944-8202-44A1-88C9-9680BB3B4E09}"/>
              </a:ext>
            </a:extLst>
          </p:cNvPr>
          <p:cNvSpPr>
            <a:spLocks noGrp="1"/>
          </p:cNvSpPr>
          <p:nvPr>
            <p:ph type="pic" sz="quarter" idx="15" hasCustomPrompt="1"/>
          </p:nvPr>
        </p:nvSpPr>
        <p:spPr>
          <a:xfrm>
            <a:off x="876300" y="2078339"/>
            <a:ext cx="2159000" cy="2052725"/>
          </a:xfrm>
        </p:spPr>
        <p:txBody>
          <a:bodyPr/>
          <a:lstStyle>
            <a:lvl1pPr marL="0" indent="0">
              <a:buNone/>
              <a:defRPr sz="1600">
                <a:solidFill>
                  <a:schemeClr val="tx2"/>
                </a:solidFill>
              </a:defRPr>
            </a:lvl1pPr>
          </a:lstStyle>
          <a:p>
            <a:r>
              <a:rPr lang="fi-FI" dirty="0"/>
              <a:t>Lisää kuva tai ikoni</a:t>
            </a:r>
            <a:br>
              <a:rPr lang="fi-FI" dirty="0"/>
            </a:br>
            <a:r>
              <a:rPr lang="fi-FI" dirty="0"/>
              <a:t>Asemoi ikoni otsikon yläosan kanssa samaan vaakalinjaan</a:t>
            </a:r>
          </a:p>
          <a:p>
            <a:endParaRPr lang="fi-FI" dirty="0"/>
          </a:p>
        </p:txBody>
      </p:sp>
    </p:spTree>
    <p:extLst>
      <p:ext uri="{BB962C8B-B14F-4D97-AF65-F5344CB8AC3E}">
        <p14:creationId xmlns:p14="http://schemas.microsoft.com/office/powerpoint/2010/main" val="2953674628"/>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Välidia">
    <p:bg>
      <p:bgPr>
        <a:solidFill>
          <a:srgbClr val="10497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641600"/>
            <a:ext cx="9144000" cy="3574800"/>
          </a:xfrm>
          <a:noFill/>
        </p:spPr>
        <p:txBody>
          <a:bodyPr anchor="ctr">
            <a:noAutofit/>
          </a:bodyPr>
          <a:lstStyle>
            <a:lvl1pPr>
              <a:lnSpc>
                <a:spcPct val="90000"/>
              </a:lnSpc>
              <a:defRPr sz="4600" baseline="0">
                <a:solidFill>
                  <a:schemeClr val="bg1"/>
                </a:solidFill>
              </a:defRPr>
            </a:lvl1pPr>
          </a:lstStyle>
          <a:p>
            <a:r>
              <a:rPr lang="fi-FI" noProof="0"/>
              <a:t>Muokkaa ots. perustyyl. napsautt.</a:t>
            </a:r>
            <a:endParaRPr lang="fi-FI" noProof="0" dirty="0"/>
          </a:p>
        </p:txBody>
      </p:sp>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3711389" cy="1188478"/>
          </a:xfrm>
          <a:prstGeom prst="rect">
            <a:avLst/>
          </a:prstGeom>
        </p:spPr>
      </p:pic>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chemeClr val="bg1"/>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chemeClr val="bg1"/>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13" name="Graphic 9">
            <a:extLst>
              <a:ext uri="{FF2B5EF4-FFF2-40B4-BE49-F238E27FC236}">
                <a16:creationId xmlns:a16="http://schemas.microsoft.com/office/drawing/2014/main" id="{A2B80603-8D74-4EE3-B33A-6A5F775814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2000" y="6329575"/>
            <a:ext cx="1350000" cy="540000"/>
          </a:xfrm>
          <a:prstGeom prst="rect">
            <a:avLst/>
          </a:prstGeom>
        </p:spPr>
      </p:pic>
      <p:sp>
        <p:nvSpPr>
          <p:cNvPr id="14" name="Sisällön paikkamerkki 7">
            <a:extLst>
              <a:ext uri="{FF2B5EF4-FFF2-40B4-BE49-F238E27FC236}">
                <a16:creationId xmlns:a16="http://schemas.microsoft.com/office/drawing/2014/main" id="{6F6A5D65-7AC8-4906-A242-87ACEBC2BE20}"/>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162238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 ja sisältö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a:t>Muokkaa ots. perustyyl. napsautt.</a:t>
            </a:r>
            <a:endParaRPr lang="fi-FI" noProof="0" dirty="0"/>
          </a:p>
        </p:txBody>
      </p:sp>
      <p:sp>
        <p:nvSpPr>
          <p:cNvPr id="3" name="Sisällön paikkamerkki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Sisällön paikkamerkki 7">
            <a:extLst>
              <a:ext uri="{FF2B5EF4-FFF2-40B4-BE49-F238E27FC236}">
                <a16:creationId xmlns:a16="http://schemas.microsoft.com/office/drawing/2014/main" id="{F5935FFD-6543-4F06-ABEC-5AAAD19B5107}"/>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4" name="Päivämäärän paikkamerkki 3"/>
          <p:cNvSpPr>
            <a:spLocks noGrp="1"/>
          </p:cNvSpPr>
          <p:nvPr>
            <p:ph type="dt" sz="half" idx="10"/>
          </p:nvPr>
        </p:nvSpPr>
        <p:spPr>
          <a:xfrm>
            <a:off x="540000" y="6408000"/>
            <a:ext cx="972000" cy="360000"/>
          </a:xfrm>
        </p:spPr>
        <p:txBody>
          <a:bodyPr/>
          <a:lstStyle/>
          <a:p>
            <a:r>
              <a:rPr lang="fi-FI"/>
              <a:t>03/2020</a:t>
            </a:r>
          </a:p>
        </p:txBody>
      </p:sp>
      <p:sp>
        <p:nvSpPr>
          <p:cNvPr id="5" name="Alatunnisteen paikkamerkki 4"/>
          <p:cNvSpPr>
            <a:spLocks noGrp="1"/>
          </p:cNvSpPr>
          <p:nvPr>
            <p:ph type="ftr" sz="quarter" idx="11"/>
          </p:nvPr>
        </p:nvSpPr>
        <p:spPr>
          <a:xfrm>
            <a:off x="1548000" y="6408000"/>
            <a:ext cx="7164000" cy="360000"/>
          </a:xfrm>
        </p:spPr>
        <p:txBody>
          <a:bodyPr/>
          <a:lstStyle/>
          <a:p>
            <a:r>
              <a:rPr lang="fi-FI" dirty="0"/>
              <a:t>Statskontoret</a:t>
            </a:r>
          </a:p>
        </p:txBody>
      </p:sp>
      <p:sp>
        <p:nvSpPr>
          <p:cNvPr id="6" name="Dian numeron paikkamerkki 5"/>
          <p:cNvSpPr>
            <a:spLocks noGrp="1"/>
          </p:cNvSpPr>
          <p:nvPr>
            <p:ph type="sldNum" sz="quarter" idx="12"/>
          </p:nvPr>
        </p:nvSpPr>
        <p:spPr/>
        <p:txBody>
          <a:bodyPr/>
          <a:lstStyle/>
          <a:p>
            <a:fld id="{2EF51F23-7757-49F1-B505-C038A0A98CE4}" type="slidenum">
              <a:rPr lang="fi-FI" smtClean="0"/>
              <a:t>‹#›</a:t>
            </a:fld>
            <a:endParaRPr lang="fi-FI"/>
          </a:p>
        </p:txBody>
      </p:sp>
    </p:spTree>
    <p:extLst>
      <p:ext uri="{BB962C8B-B14F-4D97-AF65-F5344CB8AC3E}">
        <p14:creationId xmlns:p14="http://schemas.microsoft.com/office/powerpoint/2010/main" val="592479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Välidia 2">
    <p:bg>
      <p:bgPr>
        <a:solidFill>
          <a:srgbClr val="73C4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641600"/>
            <a:ext cx="9144000" cy="3574800"/>
          </a:xfrm>
          <a:noFill/>
        </p:spPr>
        <p:txBody>
          <a:bodyPr anchor="ctr">
            <a:noAutofit/>
          </a:bodyPr>
          <a:lstStyle>
            <a:lvl1pPr>
              <a:lnSpc>
                <a:spcPct val="90000"/>
              </a:lnSpc>
              <a:defRPr sz="4600" baseline="0">
                <a:solidFill>
                  <a:srgbClr val="10497F"/>
                </a:solidFill>
              </a:defRPr>
            </a:lvl1pPr>
          </a:lstStyle>
          <a:p>
            <a:r>
              <a:rPr lang="fi-FI" noProof="0"/>
              <a:t>Muokkaa ots. perustyyl. napsautt.</a:t>
            </a:r>
            <a:endParaRPr lang="fi-FI" noProof="0" dirty="0"/>
          </a:p>
        </p:txBody>
      </p:sp>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rgbClr val="10497F"/>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rgbClr val="10497F"/>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10497F"/>
                </a:solidFill>
              </a:defRPr>
            </a:lvl1pPr>
          </a:lstStyle>
          <a:p>
            <a:fld id="{2EF51F23-7757-49F1-B505-C038A0A98CE4}" type="slidenum">
              <a:rPr lang="fi-FI" smtClean="0"/>
              <a:t>‹#›</a:t>
            </a:fld>
            <a:endParaRPr lang="fi-FI"/>
          </a:p>
        </p:txBody>
      </p:sp>
      <p:pic>
        <p:nvPicPr>
          <p:cNvPr id="8" name="Graphic 19">
            <a:extLst>
              <a:ext uri="{FF2B5EF4-FFF2-40B4-BE49-F238E27FC236}">
                <a16:creationId xmlns:a16="http://schemas.microsoft.com/office/drawing/2014/main" id="{29269937-7B32-4EAC-B3C4-3AF0903995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invGray">
          <a:xfrm>
            <a:off x="-1" y="0"/>
            <a:ext cx="3711389" cy="1188478"/>
          </a:xfrm>
          <a:prstGeom prst="rect">
            <a:avLst/>
          </a:prstGeom>
        </p:spPr>
      </p:pic>
      <p:pic>
        <p:nvPicPr>
          <p:cNvPr id="9" name="Graphic 10">
            <a:extLst>
              <a:ext uri="{FF2B5EF4-FFF2-40B4-BE49-F238E27FC236}">
                <a16:creationId xmlns:a16="http://schemas.microsoft.com/office/drawing/2014/main" id="{58D5D755-76BA-42D2-948F-68CA55F8626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842000" y="6329575"/>
            <a:ext cx="1350000" cy="534000"/>
          </a:xfrm>
          <a:prstGeom prst="rect">
            <a:avLst/>
          </a:prstGeom>
        </p:spPr>
      </p:pic>
      <p:sp>
        <p:nvSpPr>
          <p:cNvPr id="14" name="Sisällön paikkamerkki 7">
            <a:extLst>
              <a:ext uri="{FF2B5EF4-FFF2-40B4-BE49-F238E27FC236}">
                <a16:creationId xmlns:a16="http://schemas.microsoft.com/office/drawing/2014/main" id="{1393B830-6EB4-42FA-9241-D9B2A9440063}"/>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000144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Välidia tunnisteella">
    <p:bg>
      <p:bgPr>
        <a:solidFill>
          <a:srgbClr val="10497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504000" y="1641600"/>
            <a:ext cx="7200000" cy="3564000"/>
          </a:xfrm>
          <a:noFill/>
        </p:spPr>
        <p:txBody>
          <a:bodyPr anchor="ctr">
            <a:noAutofit/>
          </a:bodyPr>
          <a:lstStyle>
            <a:lvl1pPr>
              <a:lnSpc>
                <a:spcPct val="90000"/>
              </a:lnSpc>
              <a:defRPr sz="4600" baseline="0">
                <a:solidFill>
                  <a:schemeClr val="bg1"/>
                </a:solidFill>
              </a:defRPr>
            </a:lvl1pPr>
          </a:lstStyle>
          <a:p>
            <a:r>
              <a:rPr lang="fi-FI" noProof="0"/>
              <a:t>Muokkaa ots. perustyyl. napsautt.</a:t>
            </a:r>
            <a:endParaRPr lang="fi-FI" noProof="0" dirty="0"/>
          </a:p>
        </p:txBody>
      </p:sp>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chemeClr val="bg1"/>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chemeClr val="bg1"/>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73C4C3"/>
                </a:solidFill>
              </a:defRPr>
            </a:lvl1pPr>
          </a:lstStyle>
          <a:p>
            <a:fld id="{2EF51F23-7757-49F1-B505-C038A0A98CE4}" type="slidenum">
              <a:rPr lang="fi-FI" smtClean="0"/>
              <a:t>‹#›</a:t>
            </a:fld>
            <a:endParaRPr lang="fi-FI"/>
          </a:p>
        </p:txBody>
      </p:sp>
      <p:sp>
        <p:nvSpPr>
          <p:cNvPr id="13" name="Alaotsikko 2">
            <a:extLst>
              <a:ext uri="{FF2B5EF4-FFF2-40B4-BE49-F238E27FC236}">
                <a16:creationId xmlns:a16="http://schemas.microsoft.com/office/drawing/2014/main" id="{0334557C-346B-4AD6-820E-44E4D68AF2AE}"/>
              </a:ext>
            </a:extLst>
          </p:cNvPr>
          <p:cNvSpPr>
            <a:spLocks noGrp="1"/>
          </p:cNvSpPr>
          <p:nvPr>
            <p:ph type="subTitle" idx="1" hasCustomPrompt="1"/>
          </p:nvPr>
        </p:nvSpPr>
        <p:spPr>
          <a:xfrm>
            <a:off x="1440000" y="1641600"/>
            <a:ext cx="1944000" cy="3564000"/>
          </a:xfrm>
        </p:spPr>
        <p:txBody>
          <a:bodyPr anchor="ctr">
            <a:noAutofit/>
          </a:bodyPr>
          <a:lstStyle>
            <a:lvl1pPr marL="0" indent="0" algn="ctr">
              <a:spcBef>
                <a:spcPts val="0"/>
              </a:spcBef>
              <a:buNone/>
              <a:defRPr sz="10000" b="1">
                <a:solidFill>
                  <a:srgbClr val="73C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a:t>A1</a:t>
            </a:r>
          </a:p>
        </p:txBody>
      </p:sp>
      <p:pic>
        <p:nvPicPr>
          <p:cNvPr id="14" name="Graphic 21">
            <a:extLst>
              <a:ext uri="{FF2B5EF4-FFF2-40B4-BE49-F238E27FC236}">
                <a16:creationId xmlns:a16="http://schemas.microsoft.com/office/drawing/2014/main" id="{79E970AF-0630-4EB6-B4CB-73A96E6D76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3711389" cy="1188478"/>
          </a:xfrm>
          <a:prstGeom prst="rect">
            <a:avLst/>
          </a:prstGeom>
        </p:spPr>
      </p:pic>
      <p:pic>
        <p:nvPicPr>
          <p:cNvPr id="15" name="Graphic 9">
            <a:extLst>
              <a:ext uri="{FF2B5EF4-FFF2-40B4-BE49-F238E27FC236}">
                <a16:creationId xmlns:a16="http://schemas.microsoft.com/office/drawing/2014/main" id="{A590DA9B-51D0-48FF-B457-ABA195F84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2000" y="6329575"/>
            <a:ext cx="1350000" cy="540000"/>
          </a:xfrm>
          <a:prstGeom prst="rect">
            <a:avLst/>
          </a:prstGeom>
        </p:spPr>
      </p:pic>
      <p:sp>
        <p:nvSpPr>
          <p:cNvPr id="16" name="Sisällön paikkamerkki 7">
            <a:extLst>
              <a:ext uri="{FF2B5EF4-FFF2-40B4-BE49-F238E27FC236}">
                <a16:creationId xmlns:a16="http://schemas.microsoft.com/office/drawing/2014/main" id="{FED0647D-53C3-4C94-8B4F-4BFDE6DB218F}"/>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746591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Välidia tunnisteella 2">
    <p:bg bwMode="auto">
      <p:bgPr>
        <a:solidFill>
          <a:srgbClr val="73C4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504000" y="1641600"/>
            <a:ext cx="7200000" cy="3564000"/>
          </a:xfrm>
          <a:noFill/>
        </p:spPr>
        <p:txBody>
          <a:bodyPr anchor="ctr">
            <a:noAutofit/>
          </a:bodyPr>
          <a:lstStyle>
            <a:lvl1pPr>
              <a:lnSpc>
                <a:spcPct val="90000"/>
              </a:lnSpc>
              <a:defRPr sz="4600" baseline="0">
                <a:solidFill>
                  <a:srgbClr val="10497F"/>
                </a:solidFill>
              </a:defRPr>
            </a:lvl1pPr>
          </a:lstStyle>
          <a:p>
            <a:r>
              <a:rPr lang="fi-FI" noProof="0"/>
              <a:t>Muokkaa ots. perustyyl. napsautt.</a:t>
            </a:r>
            <a:endParaRPr lang="fi-FI" noProof="0" dirty="0"/>
          </a:p>
        </p:txBody>
      </p:sp>
      <p:sp>
        <p:nvSpPr>
          <p:cNvPr id="10" name="Päivämäärän paikkamerkki 9">
            <a:extLst>
              <a:ext uri="{FF2B5EF4-FFF2-40B4-BE49-F238E27FC236}">
                <a16:creationId xmlns:a16="http://schemas.microsoft.com/office/drawing/2014/main" id="{28EB4570-8446-4076-A750-9ED7EF0A7741}"/>
              </a:ext>
            </a:extLst>
          </p:cNvPr>
          <p:cNvSpPr>
            <a:spLocks noGrp="1"/>
          </p:cNvSpPr>
          <p:nvPr>
            <p:ph type="dt" sz="half" idx="14"/>
          </p:nvPr>
        </p:nvSpPr>
        <p:spPr/>
        <p:txBody>
          <a:bodyPr/>
          <a:lstStyle>
            <a:lvl1pPr>
              <a:defRPr>
                <a:solidFill>
                  <a:srgbClr val="10497F"/>
                </a:solidFill>
              </a:defRPr>
            </a:lvl1pPr>
          </a:lstStyle>
          <a:p>
            <a:r>
              <a:rPr lang="fi-FI"/>
              <a:t>03/2020</a:t>
            </a:r>
          </a:p>
        </p:txBody>
      </p:sp>
      <p:sp>
        <p:nvSpPr>
          <p:cNvPr id="11" name="Alatunnisteen paikkamerkki 10">
            <a:extLst>
              <a:ext uri="{FF2B5EF4-FFF2-40B4-BE49-F238E27FC236}">
                <a16:creationId xmlns:a16="http://schemas.microsoft.com/office/drawing/2014/main" id="{C6258D8F-118B-4A29-84CC-E6B39ECC7E0B}"/>
              </a:ext>
            </a:extLst>
          </p:cNvPr>
          <p:cNvSpPr>
            <a:spLocks noGrp="1"/>
          </p:cNvSpPr>
          <p:nvPr>
            <p:ph type="ftr" sz="quarter" idx="15"/>
          </p:nvPr>
        </p:nvSpPr>
        <p:spPr/>
        <p:txBody>
          <a:bodyPr/>
          <a:lstStyle>
            <a:lvl1pPr>
              <a:defRPr>
                <a:solidFill>
                  <a:srgbClr val="10497F"/>
                </a:solidFill>
              </a:defRPr>
            </a:lvl1pPr>
          </a:lstStyle>
          <a:p>
            <a:r>
              <a:rPr lang="fi-FI" dirty="0"/>
              <a:t>Statskontoret</a:t>
            </a:r>
          </a:p>
        </p:txBody>
      </p:sp>
      <p:sp>
        <p:nvSpPr>
          <p:cNvPr id="12" name="Dian numeron paikkamerkki 11">
            <a:extLst>
              <a:ext uri="{FF2B5EF4-FFF2-40B4-BE49-F238E27FC236}">
                <a16:creationId xmlns:a16="http://schemas.microsoft.com/office/drawing/2014/main" id="{D90C9EEC-1316-4DAB-AF6A-0D9E299BCFE7}"/>
              </a:ext>
            </a:extLst>
          </p:cNvPr>
          <p:cNvSpPr>
            <a:spLocks noGrp="1"/>
          </p:cNvSpPr>
          <p:nvPr>
            <p:ph type="sldNum" sz="quarter" idx="16"/>
          </p:nvPr>
        </p:nvSpPr>
        <p:spPr/>
        <p:txBody>
          <a:bodyPr/>
          <a:lstStyle>
            <a:lvl1pPr>
              <a:defRPr>
                <a:solidFill>
                  <a:srgbClr val="10497F"/>
                </a:solidFill>
              </a:defRPr>
            </a:lvl1pPr>
          </a:lstStyle>
          <a:p>
            <a:fld id="{2EF51F23-7757-49F1-B505-C038A0A98CE4}" type="slidenum">
              <a:rPr lang="fi-FI" smtClean="0"/>
              <a:t>‹#›</a:t>
            </a:fld>
            <a:endParaRPr lang="fi-FI"/>
          </a:p>
        </p:txBody>
      </p:sp>
      <p:pic>
        <p:nvPicPr>
          <p:cNvPr id="8" name="Graphic 19">
            <a:extLst>
              <a:ext uri="{FF2B5EF4-FFF2-40B4-BE49-F238E27FC236}">
                <a16:creationId xmlns:a16="http://schemas.microsoft.com/office/drawing/2014/main" id="{29269937-7B32-4EAC-B3C4-3AF0903995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3711389" cy="1188478"/>
          </a:xfrm>
          <a:prstGeom prst="rect">
            <a:avLst/>
          </a:prstGeom>
        </p:spPr>
      </p:pic>
      <p:pic>
        <p:nvPicPr>
          <p:cNvPr id="9" name="Graphic 10">
            <a:extLst>
              <a:ext uri="{FF2B5EF4-FFF2-40B4-BE49-F238E27FC236}">
                <a16:creationId xmlns:a16="http://schemas.microsoft.com/office/drawing/2014/main" id="{58D5D755-76BA-42D2-948F-68CA55F8626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842000" y="6329575"/>
            <a:ext cx="1350000" cy="534000"/>
          </a:xfrm>
          <a:prstGeom prst="rect">
            <a:avLst/>
          </a:prstGeom>
        </p:spPr>
      </p:pic>
      <p:sp>
        <p:nvSpPr>
          <p:cNvPr id="13" name="Alaotsikko 2">
            <a:extLst>
              <a:ext uri="{FF2B5EF4-FFF2-40B4-BE49-F238E27FC236}">
                <a16:creationId xmlns:a16="http://schemas.microsoft.com/office/drawing/2014/main" id="{0334557C-346B-4AD6-820E-44E4D68AF2AE}"/>
              </a:ext>
            </a:extLst>
          </p:cNvPr>
          <p:cNvSpPr>
            <a:spLocks noGrp="1"/>
          </p:cNvSpPr>
          <p:nvPr>
            <p:ph type="subTitle" idx="1" hasCustomPrompt="1"/>
          </p:nvPr>
        </p:nvSpPr>
        <p:spPr>
          <a:xfrm>
            <a:off x="1440000" y="1641600"/>
            <a:ext cx="1944000" cy="3564000"/>
          </a:xfrm>
        </p:spPr>
        <p:txBody>
          <a:bodyPr anchor="ctr">
            <a:noAutofit/>
          </a:bodyPr>
          <a:lstStyle>
            <a:lvl1pPr marL="0" indent="0" algn="ctr">
              <a:spcBef>
                <a:spcPts val="0"/>
              </a:spcBef>
              <a:buNone/>
              <a:defRPr sz="10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dirty="0"/>
              <a:t>A1</a:t>
            </a:r>
          </a:p>
        </p:txBody>
      </p:sp>
      <p:sp>
        <p:nvSpPr>
          <p:cNvPr id="14" name="Sisällön paikkamerkki 7">
            <a:extLst>
              <a:ext uri="{FF2B5EF4-FFF2-40B4-BE49-F238E27FC236}">
                <a16:creationId xmlns:a16="http://schemas.microsoft.com/office/drawing/2014/main" id="{3C502503-E8A0-4864-9527-DED986A2D6A4}"/>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84521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Kuvadia">
    <p:bg>
      <p:bgPr>
        <a:solidFill>
          <a:schemeClr val="tx2"/>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9">
            <a:extLst>
              <a:ext uri="{FF2B5EF4-FFF2-40B4-BE49-F238E27FC236}">
                <a16:creationId xmlns:a16="http://schemas.microsoft.com/office/drawing/2014/main" id="{F5D1933C-2545-4EF5-A0ED-56BDE05394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
        <p:nvSpPr>
          <p:cNvPr id="8" name="Kuvan paikkamerkki 8">
            <a:extLst>
              <a:ext uri="{FF2B5EF4-FFF2-40B4-BE49-F238E27FC236}">
                <a16:creationId xmlns:a16="http://schemas.microsoft.com/office/drawing/2014/main" id="{93DA291B-1AA9-41EA-93A9-0819CF4F3DCF}"/>
              </a:ext>
            </a:extLst>
          </p:cNvPr>
          <p:cNvSpPr>
            <a:spLocks noGrp="1"/>
          </p:cNvSpPr>
          <p:nvPr>
            <p:ph type="pic" sz="quarter" idx="13" hasCustomPrompt="1"/>
          </p:nvPr>
        </p:nvSpPr>
        <p:spPr>
          <a:xfrm>
            <a:off x="0" y="0"/>
            <a:ext cx="12200400" cy="6318000"/>
          </a:xfrm>
          <a:solidFill>
            <a:schemeClr val="bg1">
              <a:lumMod val="85000"/>
            </a:schemeClr>
          </a:solidFill>
        </p:spPr>
        <p:txBody>
          <a:bodyPr anchor="ctr"/>
          <a:lstStyle>
            <a:lvl1pPr marL="0" indent="0" algn="ctr">
              <a:buNone/>
              <a:defRPr>
                <a:solidFill>
                  <a:schemeClr val="bg1"/>
                </a:solidFill>
              </a:defRPr>
            </a:lvl1pPr>
          </a:lstStyle>
          <a:p>
            <a:r>
              <a:rPr lang="fi-FI" dirty="0"/>
              <a:t>Lisää kuva napsauttamalla ikonia</a:t>
            </a:r>
          </a:p>
        </p:txBody>
      </p:sp>
      <p:sp>
        <p:nvSpPr>
          <p:cNvPr id="9" name="Sisällön paikkamerkki 7">
            <a:extLst>
              <a:ext uri="{FF2B5EF4-FFF2-40B4-BE49-F238E27FC236}">
                <a16:creationId xmlns:a16="http://schemas.microsoft.com/office/drawing/2014/main" id="{D740DB8F-161F-4F10-B00A-6235ADC1C36A}"/>
              </a:ext>
            </a:extLst>
          </p:cNvPr>
          <p:cNvSpPr>
            <a:spLocks noGrp="1"/>
          </p:cNvSpPr>
          <p:nvPr>
            <p:ph sz="quarter" idx="14"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10157920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Kuva ja teksti">
    <p:bg>
      <p:bgPr>
        <a:solidFill>
          <a:schemeClr val="tx2"/>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9">
            <a:extLst>
              <a:ext uri="{FF2B5EF4-FFF2-40B4-BE49-F238E27FC236}">
                <a16:creationId xmlns:a16="http://schemas.microsoft.com/office/drawing/2014/main" id="{F5D1933C-2545-4EF5-A0ED-56BDE05394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
        <p:nvSpPr>
          <p:cNvPr id="10" name="Otsikko 1">
            <a:extLst>
              <a:ext uri="{FF2B5EF4-FFF2-40B4-BE49-F238E27FC236}">
                <a16:creationId xmlns:a16="http://schemas.microsoft.com/office/drawing/2014/main" id="{1CC1CEFF-EA8B-4FB0-ADA5-2320E2882BB2}"/>
              </a:ext>
            </a:extLst>
          </p:cNvPr>
          <p:cNvSpPr>
            <a:spLocks noGrp="1"/>
          </p:cNvSpPr>
          <p:nvPr>
            <p:ph type="title"/>
          </p:nvPr>
        </p:nvSpPr>
        <p:spPr>
          <a:xfrm>
            <a:off x="324000" y="2576760"/>
            <a:ext cx="3276000" cy="648000"/>
          </a:xfrm>
        </p:spPr>
        <p:txBody>
          <a:bodyPr anchor="ctr">
            <a:noAutofit/>
          </a:bodyPr>
          <a:lstStyle>
            <a:lvl1pPr algn="l">
              <a:lnSpc>
                <a:spcPct val="100000"/>
              </a:lnSpc>
              <a:defRPr sz="1800" b="1" cap="none" baseline="0">
                <a:solidFill>
                  <a:schemeClr val="bg1"/>
                </a:solidFill>
              </a:defRPr>
            </a:lvl1pPr>
          </a:lstStyle>
          <a:p>
            <a:r>
              <a:rPr lang="fi-FI" noProof="0"/>
              <a:t>Muokkaa ots. perustyyl. napsautt.</a:t>
            </a:r>
            <a:endParaRPr lang="fi-FI" noProof="0" dirty="0"/>
          </a:p>
        </p:txBody>
      </p:sp>
      <p:sp>
        <p:nvSpPr>
          <p:cNvPr id="11" name="Tekstin paikkamerkki 2">
            <a:extLst>
              <a:ext uri="{FF2B5EF4-FFF2-40B4-BE49-F238E27FC236}">
                <a16:creationId xmlns:a16="http://schemas.microsoft.com/office/drawing/2014/main" id="{089AB23D-AEC6-4A96-9FEF-2A9680E6CFAA}"/>
              </a:ext>
            </a:extLst>
          </p:cNvPr>
          <p:cNvSpPr>
            <a:spLocks noGrp="1"/>
          </p:cNvSpPr>
          <p:nvPr>
            <p:ph type="body" idx="1"/>
          </p:nvPr>
        </p:nvSpPr>
        <p:spPr>
          <a:xfrm>
            <a:off x="324000" y="3226860"/>
            <a:ext cx="3276000" cy="1188000"/>
          </a:xfrm>
        </p:spPr>
        <p:txBody>
          <a:bodyPr anchor="t" anchorCtr="0">
            <a:noAutofit/>
          </a:bodyPr>
          <a:lstStyle>
            <a:lvl1pPr marL="0" indent="0">
              <a:spcBef>
                <a:spcPts val="0"/>
              </a:spcBef>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9" name="Kuvan paikkamerkki">
            <a:extLst>
              <a:ext uri="{FF2B5EF4-FFF2-40B4-BE49-F238E27FC236}">
                <a16:creationId xmlns:a16="http://schemas.microsoft.com/office/drawing/2014/main" id="{3A512865-5476-4CDC-ACCD-A7A2402E6CA2}"/>
              </a:ext>
            </a:extLst>
          </p:cNvPr>
          <p:cNvSpPr>
            <a:spLocks noGrp="1"/>
          </p:cNvSpPr>
          <p:nvPr>
            <p:ph type="pic" sz="quarter" idx="13" hasCustomPrompt="1"/>
          </p:nvPr>
        </p:nvSpPr>
        <p:spPr>
          <a:xfrm>
            <a:off x="-6627" y="0"/>
            <a:ext cx="12198626" cy="6318000"/>
          </a:xfrm>
          <a:custGeom>
            <a:avLst/>
            <a:gdLst>
              <a:gd name="connsiteX0" fmla="*/ 0 w 12198626"/>
              <a:gd name="connsiteY0" fmla="*/ 0 h 6318000"/>
              <a:gd name="connsiteX1" fmla="*/ 12198626 w 12198626"/>
              <a:gd name="connsiteY1" fmla="*/ 0 h 6318000"/>
              <a:gd name="connsiteX2" fmla="*/ 12198626 w 12198626"/>
              <a:gd name="connsiteY2" fmla="*/ 6318000 h 6318000"/>
              <a:gd name="connsiteX3" fmla="*/ 0 w 12198626"/>
              <a:gd name="connsiteY3" fmla="*/ 6318000 h 6318000"/>
              <a:gd name="connsiteX4" fmla="*/ 0 w 12198626"/>
              <a:gd name="connsiteY4" fmla="*/ 4561310 h 6318000"/>
              <a:gd name="connsiteX5" fmla="*/ 3960208 w 12198626"/>
              <a:gd name="connsiteY5" fmla="*/ 4561310 h 6318000"/>
              <a:gd name="connsiteX6" fmla="*/ 3960208 w 12198626"/>
              <a:gd name="connsiteY6" fmla="*/ 2296690 h 6318000"/>
              <a:gd name="connsiteX7" fmla="*/ 0 w 12198626"/>
              <a:gd name="connsiteY7" fmla="*/ 229669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626" h="6318000">
                <a:moveTo>
                  <a:pt x="0" y="0"/>
                </a:moveTo>
                <a:lnTo>
                  <a:pt x="12198626" y="0"/>
                </a:lnTo>
                <a:lnTo>
                  <a:pt x="12198626" y="6318000"/>
                </a:lnTo>
                <a:lnTo>
                  <a:pt x="0" y="6318000"/>
                </a:lnTo>
                <a:lnTo>
                  <a:pt x="0" y="4561310"/>
                </a:lnTo>
                <a:lnTo>
                  <a:pt x="3960208" y="4561310"/>
                </a:lnTo>
                <a:lnTo>
                  <a:pt x="3960208" y="2296690"/>
                </a:lnTo>
                <a:lnTo>
                  <a:pt x="0" y="2296690"/>
                </a:lnTo>
                <a:close/>
              </a:path>
            </a:pathLst>
          </a:custGeom>
          <a:solidFill>
            <a:schemeClr val="bg1">
              <a:lumMod val="85000"/>
            </a:schemeClr>
          </a:solidFill>
        </p:spPr>
        <p:txBody>
          <a:bodyPr wrap="square" anchor="ctr">
            <a:noAutofit/>
          </a:bodyPr>
          <a:lstStyle>
            <a:lvl1pPr marL="0" indent="0" algn="r">
              <a:buFontTx/>
              <a:buNone/>
              <a:defRPr b="0">
                <a:solidFill>
                  <a:schemeClr val="bg1"/>
                </a:solidFill>
              </a:defRPr>
            </a:lvl1pPr>
          </a:lstStyle>
          <a:p>
            <a:r>
              <a:rPr lang="fi-FI" dirty="0"/>
              <a:t>Lisää kuva napsauttamalla ikonia</a:t>
            </a:r>
          </a:p>
        </p:txBody>
      </p:sp>
      <p:sp>
        <p:nvSpPr>
          <p:cNvPr id="12" name="Sisällön paikkamerkki 7">
            <a:extLst>
              <a:ext uri="{FF2B5EF4-FFF2-40B4-BE49-F238E27FC236}">
                <a16:creationId xmlns:a16="http://schemas.microsoft.com/office/drawing/2014/main" id="{CB3CD3C3-887E-4A13-9653-47DF916D3B97}"/>
              </a:ext>
            </a:extLst>
          </p:cNvPr>
          <p:cNvSpPr>
            <a:spLocks noGrp="1"/>
          </p:cNvSpPr>
          <p:nvPr>
            <p:ph sz="quarter" idx="14"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45003452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osto ja sisältö">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CDC1B303-39D4-4A03-93A9-5463997B6F63}"/>
              </a:ext>
            </a:extLst>
          </p:cNvPr>
          <p:cNvSpPr/>
          <p:nvPr/>
        </p:nvSpPr>
        <p:spPr bwMode="white">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6265"/>
              </a:solidFill>
            </a:endParaRPr>
          </a:p>
        </p:txBody>
      </p:sp>
      <p:sp>
        <p:nvSpPr>
          <p:cNvPr id="2" name="Otsikko 1"/>
          <p:cNvSpPr>
            <a:spLocks noGrp="1"/>
          </p:cNvSpPr>
          <p:nvPr>
            <p:ph type="title"/>
          </p:nvPr>
        </p:nvSpPr>
        <p:spPr>
          <a:xfrm>
            <a:off x="6621108" y="540000"/>
            <a:ext cx="5004000" cy="1332000"/>
          </a:xfrm>
        </p:spPr>
        <p:txBody>
          <a:bodyPr anchor="b"/>
          <a:lstStyle>
            <a:lvl1pPr>
              <a:defRPr sz="2800"/>
            </a:lvl1pPr>
          </a:lstStyle>
          <a:p>
            <a:r>
              <a:rPr lang="fi-FI" noProof="0"/>
              <a:t>Muokkaa ots. perustyyl. napsautt.</a:t>
            </a:r>
            <a:endParaRPr lang="fi-FI" noProof="0" dirty="0"/>
          </a:p>
        </p:txBody>
      </p:sp>
      <p:sp>
        <p:nvSpPr>
          <p:cNvPr id="4" name="Sisällön paikkamerkki 3"/>
          <p:cNvSpPr>
            <a:spLocks noGrp="1"/>
          </p:cNvSpPr>
          <p:nvPr>
            <p:ph sz="half" idx="2"/>
          </p:nvPr>
        </p:nvSpPr>
        <p:spPr>
          <a:xfrm>
            <a:off x="6621108" y="1947600"/>
            <a:ext cx="5004000" cy="3996000"/>
          </a:xfrm>
        </p:spPr>
        <p:txBody>
          <a:bodyPr>
            <a:noAutofit/>
          </a:bodyPr>
          <a:lstStyle>
            <a:lvl1pPr>
              <a:defRPr sz="2000"/>
            </a:lvl1pPr>
            <a:lvl2pPr>
              <a:defRPr sz="1800"/>
            </a:lvl2pPr>
            <a:lvl3pPr>
              <a:defRPr sz="1500"/>
            </a:lvl3pPr>
            <a:lvl4pPr>
              <a:defRPr sz="1500"/>
            </a:lvl4pPr>
            <a:lvl5pPr>
              <a:defRPr sz="1500"/>
            </a:lvl5pPr>
            <a:lvl6pPr>
              <a:defRPr sz="1800"/>
            </a:lvl6pPr>
            <a:lvl7pPr>
              <a:defRPr sz="1800"/>
            </a:lvl7pPr>
            <a:lvl8pPr>
              <a:defRPr sz="1800"/>
            </a:lvl8pPr>
            <a:lvl9pPr>
              <a:defRPr sz="18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r>
              <a:rPr lang="fi-FI"/>
              <a:t>03/2020</a:t>
            </a:r>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7" name="Dian numeron paikkamerkki 6"/>
          <p:cNvSpPr>
            <a:spLocks noGrp="1"/>
          </p:cNvSpPr>
          <p:nvPr>
            <p:ph type="sldNum" sz="quarter" idx="12"/>
          </p:nvPr>
        </p:nvSpPr>
        <p:spPr/>
        <p:txBody>
          <a:bodyPr/>
          <a:lstStyle/>
          <a:p>
            <a:fld id="{2EF51F23-7757-49F1-B505-C038A0A98CE4}" type="slidenum">
              <a:rPr lang="fi-FI" smtClean="0"/>
              <a:t>‹#›</a:t>
            </a:fld>
            <a:endParaRPr lang="fi-FI"/>
          </a:p>
        </p:txBody>
      </p:sp>
      <p:sp>
        <p:nvSpPr>
          <p:cNvPr id="10" name="Tekstin paikkamerkki 9">
            <a:extLst>
              <a:ext uri="{FF2B5EF4-FFF2-40B4-BE49-F238E27FC236}">
                <a16:creationId xmlns:a16="http://schemas.microsoft.com/office/drawing/2014/main" id="{228D4263-475E-4DDC-B58C-239DA54A5CFE}"/>
              </a:ext>
            </a:extLst>
          </p:cNvPr>
          <p:cNvSpPr>
            <a:spLocks noGrp="1"/>
          </p:cNvSpPr>
          <p:nvPr>
            <p:ph type="body" sz="quarter" idx="13" hasCustomPrompt="1"/>
          </p:nvPr>
        </p:nvSpPr>
        <p:spPr>
          <a:xfrm>
            <a:off x="0" y="549276"/>
            <a:ext cx="6072188" cy="5394324"/>
          </a:xfrm>
        </p:spPr>
        <p:txBody>
          <a:bodyPr lIns="180000" rIns="180000" anchor="ctr">
            <a:normAutofit/>
          </a:bodyPr>
          <a:lstStyle>
            <a:lvl1pPr marL="0" indent="0" algn="ctr">
              <a:buNone/>
              <a:defRPr sz="10000" b="1" cap="all" baseline="0">
                <a:solidFill>
                  <a:schemeClr val="bg1"/>
                </a:solidFill>
              </a:defRPr>
            </a:lvl1pPr>
          </a:lstStyle>
          <a:p>
            <a:pPr lvl="0"/>
            <a:r>
              <a:rPr lang="fi-FI" dirty="0"/>
              <a:t>Nosto</a:t>
            </a:r>
          </a:p>
        </p:txBody>
      </p:sp>
      <p:sp>
        <p:nvSpPr>
          <p:cNvPr id="11" name="Sisällön paikkamerkki 7">
            <a:extLst>
              <a:ext uri="{FF2B5EF4-FFF2-40B4-BE49-F238E27FC236}">
                <a16:creationId xmlns:a16="http://schemas.microsoft.com/office/drawing/2014/main" id="{384061C0-EE82-4C43-A222-7B3121AC86E9}"/>
              </a:ext>
            </a:extLst>
          </p:cNvPr>
          <p:cNvSpPr>
            <a:spLocks noGrp="1"/>
          </p:cNvSpPr>
          <p:nvPr>
            <p:ph sz="quarter" idx="14"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287716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 ja teksti 2">
    <p:bg>
      <p:bgPr>
        <a:solidFill>
          <a:schemeClr val="bg1"/>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6266E88-252D-4775-A053-30090399540F}"/>
              </a:ext>
            </a:extLst>
          </p:cNvPr>
          <p:cNvSpPr/>
          <p:nvPr/>
        </p:nvSpPr>
        <p:spPr bwMode="white">
          <a:xfrm>
            <a:off x="0" y="0"/>
            <a:ext cx="122004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6265"/>
              </a:solidFill>
            </a:endParaRPr>
          </a:p>
        </p:txBody>
      </p:sp>
      <p:sp>
        <p:nvSpPr>
          <p:cNvPr id="2" name="Otsikko 1"/>
          <p:cNvSpPr>
            <a:spLocks noGrp="1"/>
          </p:cNvSpPr>
          <p:nvPr>
            <p:ph type="title"/>
          </p:nvPr>
        </p:nvSpPr>
        <p:spPr/>
        <p:txBody>
          <a:bodyPr/>
          <a:lstStyle>
            <a:lvl1pPr algn="ctr">
              <a:defRPr>
                <a:solidFill>
                  <a:schemeClr val="bg1"/>
                </a:solidFill>
              </a:defRPr>
            </a:lvl1pPr>
          </a:lstStyle>
          <a:p>
            <a:r>
              <a:rPr lang="fi-FI" noProof="0"/>
              <a:t>Muokkaa ots. perustyyl. napsautt.</a:t>
            </a:r>
            <a:endParaRPr lang="fi-FI" noProof="0" dirty="0"/>
          </a:p>
        </p:txBody>
      </p:sp>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sp>
        <p:nvSpPr>
          <p:cNvPr id="11" name="Picture Placeholder 26">
            <a:extLst>
              <a:ext uri="{FF2B5EF4-FFF2-40B4-BE49-F238E27FC236}">
                <a16:creationId xmlns:a16="http://schemas.microsoft.com/office/drawing/2014/main" id="{8DB7E835-3EF1-474E-88B2-2A9AAE41A336}"/>
              </a:ext>
            </a:extLst>
          </p:cNvPr>
          <p:cNvSpPr>
            <a:spLocks noGrp="1"/>
          </p:cNvSpPr>
          <p:nvPr>
            <p:ph type="pic" sz="quarter" idx="24"/>
          </p:nvPr>
        </p:nvSpPr>
        <p:spPr>
          <a:xfrm>
            <a:off x="2023200" y="2558581"/>
            <a:ext cx="2714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16" name="Text Placeholder 3">
            <a:extLst>
              <a:ext uri="{FF2B5EF4-FFF2-40B4-BE49-F238E27FC236}">
                <a16:creationId xmlns:a16="http://schemas.microsoft.com/office/drawing/2014/main" id="{EB69A06E-9D8B-45FA-BB98-C7D49A121A74}"/>
              </a:ext>
            </a:extLst>
          </p:cNvPr>
          <p:cNvSpPr>
            <a:spLocks noGrp="1"/>
          </p:cNvSpPr>
          <p:nvPr>
            <p:ph type="body" sz="quarter" idx="33" hasCustomPrompt="1"/>
          </p:nvPr>
        </p:nvSpPr>
        <p:spPr>
          <a:xfrm>
            <a:off x="2023200" y="4460019"/>
            <a:ext cx="2714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7" name="Text Placeholder 3">
            <a:extLst>
              <a:ext uri="{FF2B5EF4-FFF2-40B4-BE49-F238E27FC236}">
                <a16:creationId xmlns:a16="http://schemas.microsoft.com/office/drawing/2014/main" id="{65943DF1-F2F9-48AC-AC10-6FE5249D88CA}"/>
              </a:ext>
            </a:extLst>
          </p:cNvPr>
          <p:cNvSpPr>
            <a:spLocks noGrp="1"/>
          </p:cNvSpPr>
          <p:nvPr>
            <p:ph type="body" sz="quarter" idx="34" hasCustomPrompt="1"/>
          </p:nvPr>
        </p:nvSpPr>
        <p:spPr>
          <a:xfrm>
            <a:off x="2023200" y="4986292"/>
            <a:ext cx="2714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0" name="Picture Placeholder 26">
            <a:extLst>
              <a:ext uri="{FF2B5EF4-FFF2-40B4-BE49-F238E27FC236}">
                <a16:creationId xmlns:a16="http://schemas.microsoft.com/office/drawing/2014/main" id="{16A5C357-B3EE-4432-AD0A-54040A6B57C0}"/>
              </a:ext>
            </a:extLst>
          </p:cNvPr>
          <p:cNvSpPr>
            <a:spLocks noGrp="1"/>
          </p:cNvSpPr>
          <p:nvPr>
            <p:ph type="pic" sz="quarter" idx="21"/>
          </p:nvPr>
        </p:nvSpPr>
        <p:spPr>
          <a:xfrm>
            <a:off x="4737600" y="2558581"/>
            <a:ext cx="2714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14" name="Text Placeholder 3">
            <a:extLst>
              <a:ext uri="{FF2B5EF4-FFF2-40B4-BE49-F238E27FC236}">
                <a16:creationId xmlns:a16="http://schemas.microsoft.com/office/drawing/2014/main" id="{FD8A7AFA-3BB0-4BB1-BA03-3E67A9C44B03}"/>
              </a:ext>
            </a:extLst>
          </p:cNvPr>
          <p:cNvSpPr>
            <a:spLocks noGrp="1"/>
          </p:cNvSpPr>
          <p:nvPr>
            <p:ph type="body" sz="quarter" idx="31" hasCustomPrompt="1"/>
          </p:nvPr>
        </p:nvSpPr>
        <p:spPr>
          <a:xfrm>
            <a:off x="4737600" y="4460019"/>
            <a:ext cx="2714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5" name="Text Placeholder 3">
            <a:extLst>
              <a:ext uri="{FF2B5EF4-FFF2-40B4-BE49-F238E27FC236}">
                <a16:creationId xmlns:a16="http://schemas.microsoft.com/office/drawing/2014/main" id="{E510C719-F884-44A9-AE1F-EE04B3714418}"/>
              </a:ext>
            </a:extLst>
          </p:cNvPr>
          <p:cNvSpPr>
            <a:spLocks noGrp="1"/>
          </p:cNvSpPr>
          <p:nvPr>
            <p:ph type="body" sz="quarter" idx="32" hasCustomPrompt="1"/>
          </p:nvPr>
        </p:nvSpPr>
        <p:spPr>
          <a:xfrm>
            <a:off x="4737600" y="4986292"/>
            <a:ext cx="2714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7" name="Picture Placeholder 26">
            <a:extLst>
              <a:ext uri="{FF2B5EF4-FFF2-40B4-BE49-F238E27FC236}">
                <a16:creationId xmlns:a16="http://schemas.microsoft.com/office/drawing/2014/main" id="{208EC6CA-3392-4D49-9D0E-0E7F8369DE0E}"/>
              </a:ext>
            </a:extLst>
          </p:cNvPr>
          <p:cNvSpPr>
            <a:spLocks noGrp="1"/>
          </p:cNvSpPr>
          <p:nvPr>
            <p:ph type="pic" sz="quarter" idx="18"/>
          </p:nvPr>
        </p:nvSpPr>
        <p:spPr>
          <a:xfrm>
            <a:off x="7452000" y="2558581"/>
            <a:ext cx="2714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8" name="Text Placeholder 3">
            <a:extLst>
              <a:ext uri="{FF2B5EF4-FFF2-40B4-BE49-F238E27FC236}">
                <a16:creationId xmlns:a16="http://schemas.microsoft.com/office/drawing/2014/main" id="{24B23BBC-6EBC-46AE-AB40-6C3800AD96C0}"/>
              </a:ext>
            </a:extLst>
          </p:cNvPr>
          <p:cNvSpPr>
            <a:spLocks noGrp="1"/>
          </p:cNvSpPr>
          <p:nvPr>
            <p:ph type="body" sz="quarter" idx="19" hasCustomPrompt="1"/>
          </p:nvPr>
        </p:nvSpPr>
        <p:spPr>
          <a:xfrm>
            <a:off x="7452000" y="4460019"/>
            <a:ext cx="2714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9" name="Text Placeholder 3">
            <a:extLst>
              <a:ext uri="{FF2B5EF4-FFF2-40B4-BE49-F238E27FC236}">
                <a16:creationId xmlns:a16="http://schemas.microsoft.com/office/drawing/2014/main" id="{79DDF0BF-F4B2-4D61-8FFD-3012295FAEE3}"/>
              </a:ext>
            </a:extLst>
          </p:cNvPr>
          <p:cNvSpPr>
            <a:spLocks noGrp="1"/>
          </p:cNvSpPr>
          <p:nvPr>
            <p:ph type="body" sz="quarter" idx="20" hasCustomPrompt="1"/>
          </p:nvPr>
        </p:nvSpPr>
        <p:spPr>
          <a:xfrm>
            <a:off x="7452000" y="4986292"/>
            <a:ext cx="2714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0" name="Sisällön paikkamerkki 7">
            <a:extLst>
              <a:ext uri="{FF2B5EF4-FFF2-40B4-BE49-F238E27FC236}">
                <a16:creationId xmlns:a16="http://schemas.microsoft.com/office/drawing/2014/main" id="{F59C83E5-19B1-4E7B-B952-98BEC4864719}"/>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668989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 ja teksti 3">
    <p:bg>
      <p:bgPr>
        <a:solidFill>
          <a:schemeClr val="bg1"/>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6266E88-252D-4775-A053-30090399540F}"/>
              </a:ext>
            </a:extLst>
          </p:cNvPr>
          <p:cNvSpPr/>
          <p:nvPr/>
        </p:nvSpPr>
        <p:spPr bwMode="white">
          <a:xfrm>
            <a:off x="0" y="0"/>
            <a:ext cx="122004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6265"/>
              </a:solidFill>
            </a:endParaRPr>
          </a:p>
        </p:txBody>
      </p:sp>
      <p:sp>
        <p:nvSpPr>
          <p:cNvPr id="2" name="Otsikko 1"/>
          <p:cNvSpPr>
            <a:spLocks noGrp="1"/>
          </p:cNvSpPr>
          <p:nvPr>
            <p:ph type="title"/>
          </p:nvPr>
        </p:nvSpPr>
        <p:spPr/>
        <p:txBody>
          <a:bodyPr/>
          <a:lstStyle>
            <a:lvl1pPr algn="ctr">
              <a:defRPr>
                <a:solidFill>
                  <a:schemeClr val="bg1"/>
                </a:solidFill>
              </a:defRPr>
            </a:lvl1pPr>
          </a:lstStyle>
          <a:p>
            <a:r>
              <a:rPr lang="fi-FI" noProof="0"/>
              <a:t>Muokkaa ots. perustyyl. napsautt.</a:t>
            </a:r>
            <a:endParaRPr lang="fi-FI" noProof="0" dirty="0"/>
          </a:p>
        </p:txBody>
      </p:sp>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sp>
        <p:nvSpPr>
          <p:cNvPr id="11" name="Picture Placeholder 26">
            <a:extLst>
              <a:ext uri="{FF2B5EF4-FFF2-40B4-BE49-F238E27FC236}">
                <a16:creationId xmlns:a16="http://schemas.microsoft.com/office/drawing/2014/main" id="{8DB7E835-3EF1-474E-88B2-2A9AAE41A336}"/>
              </a:ext>
            </a:extLst>
          </p:cNvPr>
          <p:cNvSpPr>
            <a:spLocks noGrp="1"/>
          </p:cNvSpPr>
          <p:nvPr>
            <p:ph type="pic" sz="quarter" idx="24"/>
          </p:nvPr>
        </p:nvSpPr>
        <p:spPr>
          <a:xfrm>
            <a:off x="1659600" y="2558581"/>
            <a:ext cx="22176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16" name="Text Placeholder 3">
            <a:extLst>
              <a:ext uri="{FF2B5EF4-FFF2-40B4-BE49-F238E27FC236}">
                <a16:creationId xmlns:a16="http://schemas.microsoft.com/office/drawing/2014/main" id="{EB69A06E-9D8B-45FA-BB98-C7D49A121A74}"/>
              </a:ext>
            </a:extLst>
          </p:cNvPr>
          <p:cNvSpPr>
            <a:spLocks noGrp="1"/>
          </p:cNvSpPr>
          <p:nvPr>
            <p:ph type="body" sz="quarter" idx="33" hasCustomPrompt="1"/>
          </p:nvPr>
        </p:nvSpPr>
        <p:spPr>
          <a:xfrm>
            <a:off x="1659600" y="4460019"/>
            <a:ext cx="22176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7" name="Text Placeholder 3">
            <a:extLst>
              <a:ext uri="{FF2B5EF4-FFF2-40B4-BE49-F238E27FC236}">
                <a16:creationId xmlns:a16="http://schemas.microsoft.com/office/drawing/2014/main" id="{65943DF1-F2F9-48AC-AC10-6FE5249D88CA}"/>
              </a:ext>
            </a:extLst>
          </p:cNvPr>
          <p:cNvSpPr>
            <a:spLocks noGrp="1"/>
          </p:cNvSpPr>
          <p:nvPr>
            <p:ph type="body" sz="quarter" idx="34" hasCustomPrompt="1"/>
          </p:nvPr>
        </p:nvSpPr>
        <p:spPr>
          <a:xfrm>
            <a:off x="1659600" y="4986292"/>
            <a:ext cx="22176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0" name="Picture Placeholder 26">
            <a:extLst>
              <a:ext uri="{FF2B5EF4-FFF2-40B4-BE49-F238E27FC236}">
                <a16:creationId xmlns:a16="http://schemas.microsoft.com/office/drawing/2014/main" id="{16A5C357-B3EE-4432-AD0A-54040A6B57C0}"/>
              </a:ext>
            </a:extLst>
          </p:cNvPr>
          <p:cNvSpPr>
            <a:spLocks noGrp="1"/>
          </p:cNvSpPr>
          <p:nvPr>
            <p:ph type="pic" sz="quarter" idx="21"/>
          </p:nvPr>
        </p:nvSpPr>
        <p:spPr>
          <a:xfrm>
            <a:off x="3877200" y="2558581"/>
            <a:ext cx="22176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14" name="Text Placeholder 3">
            <a:extLst>
              <a:ext uri="{FF2B5EF4-FFF2-40B4-BE49-F238E27FC236}">
                <a16:creationId xmlns:a16="http://schemas.microsoft.com/office/drawing/2014/main" id="{FD8A7AFA-3BB0-4BB1-BA03-3E67A9C44B03}"/>
              </a:ext>
            </a:extLst>
          </p:cNvPr>
          <p:cNvSpPr>
            <a:spLocks noGrp="1"/>
          </p:cNvSpPr>
          <p:nvPr>
            <p:ph type="body" sz="quarter" idx="31" hasCustomPrompt="1"/>
          </p:nvPr>
        </p:nvSpPr>
        <p:spPr>
          <a:xfrm>
            <a:off x="3877200" y="4460019"/>
            <a:ext cx="22176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5" name="Text Placeholder 3">
            <a:extLst>
              <a:ext uri="{FF2B5EF4-FFF2-40B4-BE49-F238E27FC236}">
                <a16:creationId xmlns:a16="http://schemas.microsoft.com/office/drawing/2014/main" id="{E510C719-F884-44A9-AE1F-EE04B3714418}"/>
              </a:ext>
            </a:extLst>
          </p:cNvPr>
          <p:cNvSpPr>
            <a:spLocks noGrp="1"/>
          </p:cNvSpPr>
          <p:nvPr>
            <p:ph type="body" sz="quarter" idx="32" hasCustomPrompt="1"/>
          </p:nvPr>
        </p:nvSpPr>
        <p:spPr>
          <a:xfrm>
            <a:off x="3877200" y="4986292"/>
            <a:ext cx="22176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7" name="Picture Placeholder 26">
            <a:extLst>
              <a:ext uri="{FF2B5EF4-FFF2-40B4-BE49-F238E27FC236}">
                <a16:creationId xmlns:a16="http://schemas.microsoft.com/office/drawing/2014/main" id="{208EC6CA-3392-4D49-9D0E-0E7F8369DE0E}"/>
              </a:ext>
            </a:extLst>
          </p:cNvPr>
          <p:cNvSpPr>
            <a:spLocks noGrp="1"/>
          </p:cNvSpPr>
          <p:nvPr>
            <p:ph type="pic" sz="quarter" idx="18"/>
          </p:nvPr>
        </p:nvSpPr>
        <p:spPr>
          <a:xfrm>
            <a:off x="6094800" y="2558581"/>
            <a:ext cx="22176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p>
        </p:txBody>
      </p:sp>
      <p:sp>
        <p:nvSpPr>
          <p:cNvPr id="8" name="Text Placeholder 3">
            <a:extLst>
              <a:ext uri="{FF2B5EF4-FFF2-40B4-BE49-F238E27FC236}">
                <a16:creationId xmlns:a16="http://schemas.microsoft.com/office/drawing/2014/main" id="{24B23BBC-6EBC-46AE-AB40-6C3800AD96C0}"/>
              </a:ext>
            </a:extLst>
          </p:cNvPr>
          <p:cNvSpPr>
            <a:spLocks noGrp="1"/>
          </p:cNvSpPr>
          <p:nvPr>
            <p:ph type="body" sz="quarter" idx="19" hasCustomPrompt="1"/>
          </p:nvPr>
        </p:nvSpPr>
        <p:spPr>
          <a:xfrm>
            <a:off x="6094800" y="4460019"/>
            <a:ext cx="22176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9" name="Text Placeholder 3">
            <a:extLst>
              <a:ext uri="{FF2B5EF4-FFF2-40B4-BE49-F238E27FC236}">
                <a16:creationId xmlns:a16="http://schemas.microsoft.com/office/drawing/2014/main" id="{79DDF0BF-F4B2-4D61-8FFD-3012295FAEE3}"/>
              </a:ext>
            </a:extLst>
          </p:cNvPr>
          <p:cNvSpPr>
            <a:spLocks noGrp="1"/>
          </p:cNvSpPr>
          <p:nvPr>
            <p:ph type="body" sz="quarter" idx="20" hasCustomPrompt="1"/>
          </p:nvPr>
        </p:nvSpPr>
        <p:spPr>
          <a:xfrm>
            <a:off x="6094800" y="4986292"/>
            <a:ext cx="22176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3" name="Picture Placeholder 26">
            <a:extLst>
              <a:ext uri="{FF2B5EF4-FFF2-40B4-BE49-F238E27FC236}">
                <a16:creationId xmlns:a16="http://schemas.microsoft.com/office/drawing/2014/main" id="{FF160A4C-36AA-45F3-B0AF-D874136CB7BD}"/>
              </a:ext>
            </a:extLst>
          </p:cNvPr>
          <p:cNvSpPr>
            <a:spLocks noGrp="1"/>
          </p:cNvSpPr>
          <p:nvPr>
            <p:ph type="pic" sz="quarter" idx="30"/>
          </p:nvPr>
        </p:nvSpPr>
        <p:spPr>
          <a:xfrm>
            <a:off x="8312400" y="2558581"/>
            <a:ext cx="22176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p>
        </p:txBody>
      </p:sp>
      <p:sp>
        <p:nvSpPr>
          <p:cNvPr id="18" name="Text Placeholder 3">
            <a:extLst>
              <a:ext uri="{FF2B5EF4-FFF2-40B4-BE49-F238E27FC236}">
                <a16:creationId xmlns:a16="http://schemas.microsoft.com/office/drawing/2014/main" id="{E2A69B2A-9539-4742-BFC1-8ED389C223D9}"/>
              </a:ext>
            </a:extLst>
          </p:cNvPr>
          <p:cNvSpPr>
            <a:spLocks noGrp="1"/>
          </p:cNvSpPr>
          <p:nvPr>
            <p:ph type="body" sz="quarter" idx="35" hasCustomPrompt="1"/>
          </p:nvPr>
        </p:nvSpPr>
        <p:spPr>
          <a:xfrm>
            <a:off x="8312400" y="4460019"/>
            <a:ext cx="22176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19" name="Text Placeholder 3">
            <a:extLst>
              <a:ext uri="{FF2B5EF4-FFF2-40B4-BE49-F238E27FC236}">
                <a16:creationId xmlns:a16="http://schemas.microsoft.com/office/drawing/2014/main" id="{BE2385CC-4A9E-49AA-9E49-1F5D40F47B1B}"/>
              </a:ext>
            </a:extLst>
          </p:cNvPr>
          <p:cNvSpPr>
            <a:spLocks noGrp="1"/>
          </p:cNvSpPr>
          <p:nvPr>
            <p:ph type="body" sz="quarter" idx="36" hasCustomPrompt="1"/>
          </p:nvPr>
        </p:nvSpPr>
        <p:spPr>
          <a:xfrm>
            <a:off x="8312400" y="4986292"/>
            <a:ext cx="22176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2" name="Sisällön paikkamerkki 7">
            <a:extLst>
              <a:ext uri="{FF2B5EF4-FFF2-40B4-BE49-F238E27FC236}">
                <a16:creationId xmlns:a16="http://schemas.microsoft.com/office/drawing/2014/main" id="{D44698C1-F778-4A11-85EB-0988FEDE59B8}"/>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617462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 ja teksti 4">
    <p:bg>
      <p:bgPr>
        <a:solidFill>
          <a:schemeClr val="bg1"/>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6266E88-252D-4775-A053-30090399540F}"/>
              </a:ext>
            </a:extLst>
          </p:cNvPr>
          <p:cNvSpPr/>
          <p:nvPr/>
        </p:nvSpPr>
        <p:spPr bwMode="white">
          <a:xfrm>
            <a:off x="0" y="0"/>
            <a:ext cx="122004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6265"/>
              </a:solidFill>
            </a:endParaRPr>
          </a:p>
        </p:txBody>
      </p:sp>
      <p:sp>
        <p:nvSpPr>
          <p:cNvPr id="2" name="Otsikko 1"/>
          <p:cNvSpPr>
            <a:spLocks noGrp="1"/>
          </p:cNvSpPr>
          <p:nvPr>
            <p:ph type="title"/>
          </p:nvPr>
        </p:nvSpPr>
        <p:spPr/>
        <p:txBody>
          <a:bodyPr/>
          <a:lstStyle>
            <a:lvl1pPr algn="ctr">
              <a:defRPr>
                <a:solidFill>
                  <a:schemeClr val="bg1"/>
                </a:solidFill>
              </a:defRPr>
            </a:lvl1pPr>
          </a:lstStyle>
          <a:p>
            <a:r>
              <a:rPr lang="fi-FI" noProof="0"/>
              <a:t>Muokkaa ots. perustyyl. napsautt.</a:t>
            </a:r>
            <a:endParaRPr lang="fi-FI" noProof="0" dirty="0"/>
          </a:p>
        </p:txBody>
      </p:sp>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sp>
        <p:nvSpPr>
          <p:cNvPr id="11" name="Picture Placeholder 26">
            <a:extLst>
              <a:ext uri="{FF2B5EF4-FFF2-40B4-BE49-F238E27FC236}">
                <a16:creationId xmlns:a16="http://schemas.microsoft.com/office/drawing/2014/main" id="{8DB7E835-3EF1-474E-88B2-2A9AAE41A336}"/>
              </a:ext>
            </a:extLst>
          </p:cNvPr>
          <p:cNvSpPr>
            <a:spLocks noGrp="1"/>
          </p:cNvSpPr>
          <p:nvPr>
            <p:ph type="pic" sz="quarter" idx="24"/>
          </p:nvPr>
        </p:nvSpPr>
        <p:spPr>
          <a:xfrm>
            <a:off x="1743907" y="2558581"/>
            <a:ext cx="1742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16" name="Text Placeholder 3">
            <a:extLst>
              <a:ext uri="{FF2B5EF4-FFF2-40B4-BE49-F238E27FC236}">
                <a16:creationId xmlns:a16="http://schemas.microsoft.com/office/drawing/2014/main" id="{EB69A06E-9D8B-45FA-BB98-C7D49A121A74}"/>
              </a:ext>
            </a:extLst>
          </p:cNvPr>
          <p:cNvSpPr>
            <a:spLocks noGrp="1"/>
          </p:cNvSpPr>
          <p:nvPr>
            <p:ph type="body" sz="quarter" idx="33" hasCustomPrompt="1"/>
          </p:nvPr>
        </p:nvSpPr>
        <p:spPr>
          <a:xfrm>
            <a:off x="1743907" y="4460019"/>
            <a:ext cx="1742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7" name="Text Placeholder 3">
            <a:extLst>
              <a:ext uri="{FF2B5EF4-FFF2-40B4-BE49-F238E27FC236}">
                <a16:creationId xmlns:a16="http://schemas.microsoft.com/office/drawing/2014/main" id="{65943DF1-F2F9-48AC-AC10-6FE5249D88CA}"/>
              </a:ext>
            </a:extLst>
          </p:cNvPr>
          <p:cNvSpPr>
            <a:spLocks noGrp="1"/>
          </p:cNvSpPr>
          <p:nvPr>
            <p:ph type="body" sz="quarter" idx="34" hasCustomPrompt="1"/>
          </p:nvPr>
        </p:nvSpPr>
        <p:spPr>
          <a:xfrm>
            <a:off x="1743907"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0" name="Picture Placeholder 26">
            <a:extLst>
              <a:ext uri="{FF2B5EF4-FFF2-40B4-BE49-F238E27FC236}">
                <a16:creationId xmlns:a16="http://schemas.microsoft.com/office/drawing/2014/main" id="{16A5C357-B3EE-4432-AD0A-54040A6B57C0}"/>
              </a:ext>
            </a:extLst>
          </p:cNvPr>
          <p:cNvSpPr>
            <a:spLocks noGrp="1"/>
          </p:cNvSpPr>
          <p:nvPr>
            <p:ph type="pic" sz="quarter" idx="21"/>
          </p:nvPr>
        </p:nvSpPr>
        <p:spPr>
          <a:xfrm>
            <a:off x="3484744" y="2558581"/>
            <a:ext cx="1742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endParaRPr lang="fi-FI" dirty="0"/>
          </a:p>
        </p:txBody>
      </p:sp>
      <p:sp>
        <p:nvSpPr>
          <p:cNvPr id="14" name="Text Placeholder 3">
            <a:extLst>
              <a:ext uri="{FF2B5EF4-FFF2-40B4-BE49-F238E27FC236}">
                <a16:creationId xmlns:a16="http://schemas.microsoft.com/office/drawing/2014/main" id="{FD8A7AFA-3BB0-4BB1-BA03-3E67A9C44B03}"/>
              </a:ext>
            </a:extLst>
          </p:cNvPr>
          <p:cNvSpPr>
            <a:spLocks noGrp="1"/>
          </p:cNvSpPr>
          <p:nvPr>
            <p:ph type="body" sz="quarter" idx="31" hasCustomPrompt="1"/>
          </p:nvPr>
        </p:nvSpPr>
        <p:spPr>
          <a:xfrm>
            <a:off x="3484744" y="4460019"/>
            <a:ext cx="1742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5" name="Text Placeholder 3">
            <a:extLst>
              <a:ext uri="{FF2B5EF4-FFF2-40B4-BE49-F238E27FC236}">
                <a16:creationId xmlns:a16="http://schemas.microsoft.com/office/drawing/2014/main" id="{E510C719-F884-44A9-AE1F-EE04B3714418}"/>
              </a:ext>
            </a:extLst>
          </p:cNvPr>
          <p:cNvSpPr>
            <a:spLocks noGrp="1"/>
          </p:cNvSpPr>
          <p:nvPr>
            <p:ph type="body" sz="quarter" idx="32" hasCustomPrompt="1"/>
          </p:nvPr>
        </p:nvSpPr>
        <p:spPr>
          <a:xfrm>
            <a:off x="3484744"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7" name="Picture Placeholder 26">
            <a:extLst>
              <a:ext uri="{FF2B5EF4-FFF2-40B4-BE49-F238E27FC236}">
                <a16:creationId xmlns:a16="http://schemas.microsoft.com/office/drawing/2014/main" id="{208EC6CA-3392-4D49-9D0E-0E7F8369DE0E}"/>
              </a:ext>
            </a:extLst>
          </p:cNvPr>
          <p:cNvSpPr>
            <a:spLocks noGrp="1"/>
          </p:cNvSpPr>
          <p:nvPr>
            <p:ph type="pic" sz="quarter" idx="18"/>
          </p:nvPr>
        </p:nvSpPr>
        <p:spPr>
          <a:xfrm>
            <a:off x="5225581" y="2558581"/>
            <a:ext cx="1742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p>
        </p:txBody>
      </p:sp>
      <p:sp>
        <p:nvSpPr>
          <p:cNvPr id="8" name="Text Placeholder 3">
            <a:extLst>
              <a:ext uri="{FF2B5EF4-FFF2-40B4-BE49-F238E27FC236}">
                <a16:creationId xmlns:a16="http://schemas.microsoft.com/office/drawing/2014/main" id="{24B23BBC-6EBC-46AE-AB40-6C3800AD96C0}"/>
              </a:ext>
            </a:extLst>
          </p:cNvPr>
          <p:cNvSpPr>
            <a:spLocks noGrp="1"/>
          </p:cNvSpPr>
          <p:nvPr>
            <p:ph type="body" sz="quarter" idx="19" hasCustomPrompt="1"/>
          </p:nvPr>
        </p:nvSpPr>
        <p:spPr>
          <a:xfrm>
            <a:off x="5225581" y="4460019"/>
            <a:ext cx="1742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9" name="Text Placeholder 3">
            <a:extLst>
              <a:ext uri="{FF2B5EF4-FFF2-40B4-BE49-F238E27FC236}">
                <a16:creationId xmlns:a16="http://schemas.microsoft.com/office/drawing/2014/main" id="{79DDF0BF-F4B2-4D61-8FFD-3012295FAEE3}"/>
              </a:ext>
            </a:extLst>
          </p:cNvPr>
          <p:cNvSpPr>
            <a:spLocks noGrp="1"/>
          </p:cNvSpPr>
          <p:nvPr>
            <p:ph type="body" sz="quarter" idx="20" hasCustomPrompt="1"/>
          </p:nvPr>
        </p:nvSpPr>
        <p:spPr>
          <a:xfrm>
            <a:off x="5225581"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3" name="Picture Placeholder 26">
            <a:extLst>
              <a:ext uri="{FF2B5EF4-FFF2-40B4-BE49-F238E27FC236}">
                <a16:creationId xmlns:a16="http://schemas.microsoft.com/office/drawing/2014/main" id="{FF160A4C-36AA-45F3-B0AF-D874136CB7BD}"/>
              </a:ext>
            </a:extLst>
          </p:cNvPr>
          <p:cNvSpPr>
            <a:spLocks noGrp="1"/>
          </p:cNvSpPr>
          <p:nvPr>
            <p:ph type="pic" sz="quarter" idx="30"/>
          </p:nvPr>
        </p:nvSpPr>
        <p:spPr>
          <a:xfrm>
            <a:off x="6966416" y="2558581"/>
            <a:ext cx="1742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p>
        </p:txBody>
      </p:sp>
      <p:sp>
        <p:nvSpPr>
          <p:cNvPr id="18" name="Text Placeholder 3">
            <a:extLst>
              <a:ext uri="{FF2B5EF4-FFF2-40B4-BE49-F238E27FC236}">
                <a16:creationId xmlns:a16="http://schemas.microsoft.com/office/drawing/2014/main" id="{E2A69B2A-9539-4742-BFC1-8ED389C223D9}"/>
              </a:ext>
            </a:extLst>
          </p:cNvPr>
          <p:cNvSpPr>
            <a:spLocks noGrp="1"/>
          </p:cNvSpPr>
          <p:nvPr>
            <p:ph type="body" sz="quarter" idx="35" hasCustomPrompt="1"/>
          </p:nvPr>
        </p:nvSpPr>
        <p:spPr>
          <a:xfrm>
            <a:off x="6966416" y="4460019"/>
            <a:ext cx="1742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19" name="Text Placeholder 3">
            <a:extLst>
              <a:ext uri="{FF2B5EF4-FFF2-40B4-BE49-F238E27FC236}">
                <a16:creationId xmlns:a16="http://schemas.microsoft.com/office/drawing/2014/main" id="{BE2385CC-4A9E-49AA-9E49-1F5D40F47B1B}"/>
              </a:ext>
            </a:extLst>
          </p:cNvPr>
          <p:cNvSpPr>
            <a:spLocks noGrp="1"/>
          </p:cNvSpPr>
          <p:nvPr>
            <p:ph type="body" sz="quarter" idx="36" hasCustomPrompt="1"/>
          </p:nvPr>
        </p:nvSpPr>
        <p:spPr>
          <a:xfrm>
            <a:off x="6966416"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2" name="Picture Placeholder 26">
            <a:extLst>
              <a:ext uri="{FF2B5EF4-FFF2-40B4-BE49-F238E27FC236}">
                <a16:creationId xmlns:a16="http://schemas.microsoft.com/office/drawing/2014/main" id="{FBA1D09F-CAFF-4E8D-88CB-F120BF2486FE}"/>
              </a:ext>
            </a:extLst>
          </p:cNvPr>
          <p:cNvSpPr>
            <a:spLocks noGrp="1"/>
          </p:cNvSpPr>
          <p:nvPr>
            <p:ph type="pic" sz="quarter" idx="27"/>
          </p:nvPr>
        </p:nvSpPr>
        <p:spPr>
          <a:xfrm>
            <a:off x="8708790" y="2558581"/>
            <a:ext cx="1742400" cy="1740837"/>
          </a:xfrm>
          <a:solidFill>
            <a:schemeClr val="bg1">
              <a:lumMod val="85000"/>
            </a:schemeClr>
          </a:solidFill>
        </p:spPr>
        <p:txBody>
          <a:bodyPr/>
          <a:lstStyle>
            <a:lvl1pPr marL="0" indent="0" algn="ctr">
              <a:buNone/>
              <a:defRPr sz="1600">
                <a:solidFill>
                  <a:schemeClr val="bg1"/>
                </a:solidFill>
              </a:defRPr>
            </a:lvl1pPr>
          </a:lstStyle>
          <a:p>
            <a:r>
              <a:rPr lang="fi-FI"/>
              <a:t>Lisää kuva napsauttamalla kuvaketta</a:t>
            </a:r>
          </a:p>
        </p:txBody>
      </p:sp>
      <p:sp>
        <p:nvSpPr>
          <p:cNvPr id="20" name="Text Placeholder 3">
            <a:extLst>
              <a:ext uri="{FF2B5EF4-FFF2-40B4-BE49-F238E27FC236}">
                <a16:creationId xmlns:a16="http://schemas.microsoft.com/office/drawing/2014/main" id="{41B849F9-5B80-48A3-A172-59755125A076}"/>
              </a:ext>
            </a:extLst>
          </p:cNvPr>
          <p:cNvSpPr>
            <a:spLocks noGrp="1"/>
          </p:cNvSpPr>
          <p:nvPr>
            <p:ph type="body" sz="quarter" idx="37" hasCustomPrompt="1"/>
          </p:nvPr>
        </p:nvSpPr>
        <p:spPr>
          <a:xfrm>
            <a:off x="8707253" y="4460019"/>
            <a:ext cx="1742400" cy="460638"/>
          </a:xfrm>
        </p:spPr>
        <p:txBody>
          <a:bodyPr lIns="144000" rIns="144000" anchor="ctr">
            <a:noAutofit/>
          </a:bodyPr>
          <a:lstStyle>
            <a:lvl1pPr marL="0" indent="0" algn="ctr">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21" name="Text Placeholder 3">
            <a:extLst>
              <a:ext uri="{FF2B5EF4-FFF2-40B4-BE49-F238E27FC236}">
                <a16:creationId xmlns:a16="http://schemas.microsoft.com/office/drawing/2014/main" id="{A18E8294-AB46-4FBF-BF7C-0CEF1F537D1E}"/>
              </a:ext>
            </a:extLst>
          </p:cNvPr>
          <p:cNvSpPr>
            <a:spLocks noGrp="1"/>
          </p:cNvSpPr>
          <p:nvPr>
            <p:ph type="body" sz="quarter" idx="38" hasCustomPrompt="1"/>
          </p:nvPr>
        </p:nvSpPr>
        <p:spPr>
          <a:xfrm>
            <a:off x="8707252"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2" name="Sisällön paikkamerkki 7">
            <a:extLst>
              <a:ext uri="{FF2B5EF4-FFF2-40B4-BE49-F238E27FC236}">
                <a16:creationId xmlns:a16="http://schemas.microsoft.com/office/drawing/2014/main" id="{2608CFFA-D0D8-4409-BF2D-8EE2D2E31E3F}"/>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086118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konidi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ctr">
              <a:defRPr>
                <a:solidFill>
                  <a:schemeClr val="tx2"/>
                </a:solidFill>
              </a:defRPr>
            </a:lvl1pPr>
          </a:lstStyle>
          <a:p>
            <a:r>
              <a:rPr lang="fi-FI" noProof="0"/>
              <a:t>Muokkaa ots. perustyyl. napsautt.</a:t>
            </a:r>
            <a:endParaRPr lang="fi-FI" noProof="0" dirty="0"/>
          </a:p>
        </p:txBody>
      </p:sp>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p>
            <a:fld id="{2EF51F23-7757-49F1-B505-C038A0A98CE4}" type="slidenum">
              <a:rPr lang="fi-FI" smtClean="0"/>
              <a:t>‹#›</a:t>
            </a:fld>
            <a:endParaRPr lang="fi-FI"/>
          </a:p>
        </p:txBody>
      </p:sp>
      <p:sp>
        <p:nvSpPr>
          <p:cNvPr id="16" name="Text Placeholder 3">
            <a:extLst>
              <a:ext uri="{FF2B5EF4-FFF2-40B4-BE49-F238E27FC236}">
                <a16:creationId xmlns:a16="http://schemas.microsoft.com/office/drawing/2014/main" id="{EB69A06E-9D8B-45FA-BB98-C7D49A121A74}"/>
              </a:ext>
            </a:extLst>
          </p:cNvPr>
          <p:cNvSpPr>
            <a:spLocks noGrp="1"/>
          </p:cNvSpPr>
          <p:nvPr>
            <p:ph type="body" sz="quarter" idx="33" hasCustomPrompt="1"/>
          </p:nvPr>
        </p:nvSpPr>
        <p:spPr>
          <a:xfrm>
            <a:off x="1440000" y="3924000"/>
            <a:ext cx="216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7" name="Text Placeholder 3">
            <a:extLst>
              <a:ext uri="{FF2B5EF4-FFF2-40B4-BE49-F238E27FC236}">
                <a16:creationId xmlns:a16="http://schemas.microsoft.com/office/drawing/2014/main" id="{65943DF1-F2F9-48AC-AC10-6FE5249D88CA}"/>
              </a:ext>
            </a:extLst>
          </p:cNvPr>
          <p:cNvSpPr>
            <a:spLocks noGrp="1"/>
          </p:cNvSpPr>
          <p:nvPr>
            <p:ph type="body" sz="quarter" idx="34" hasCustomPrompt="1"/>
          </p:nvPr>
        </p:nvSpPr>
        <p:spPr>
          <a:xfrm>
            <a:off x="1440000" y="4392000"/>
            <a:ext cx="216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4" name="Text Placeholder 3">
            <a:extLst>
              <a:ext uri="{FF2B5EF4-FFF2-40B4-BE49-F238E27FC236}">
                <a16:creationId xmlns:a16="http://schemas.microsoft.com/office/drawing/2014/main" id="{FD8A7AFA-3BB0-4BB1-BA03-3E67A9C44B03}"/>
              </a:ext>
            </a:extLst>
          </p:cNvPr>
          <p:cNvSpPr>
            <a:spLocks noGrp="1"/>
          </p:cNvSpPr>
          <p:nvPr>
            <p:ph type="body" sz="quarter" idx="31" hasCustomPrompt="1"/>
          </p:nvPr>
        </p:nvSpPr>
        <p:spPr>
          <a:xfrm>
            <a:off x="3798000" y="3924000"/>
            <a:ext cx="216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5" name="Text Placeholder 3">
            <a:extLst>
              <a:ext uri="{FF2B5EF4-FFF2-40B4-BE49-F238E27FC236}">
                <a16:creationId xmlns:a16="http://schemas.microsoft.com/office/drawing/2014/main" id="{E510C719-F884-44A9-AE1F-EE04B3714418}"/>
              </a:ext>
            </a:extLst>
          </p:cNvPr>
          <p:cNvSpPr>
            <a:spLocks noGrp="1"/>
          </p:cNvSpPr>
          <p:nvPr>
            <p:ph type="body" sz="quarter" idx="32" hasCustomPrompt="1"/>
          </p:nvPr>
        </p:nvSpPr>
        <p:spPr>
          <a:xfrm>
            <a:off x="3798000" y="4392000"/>
            <a:ext cx="216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8" name="Text Placeholder 3">
            <a:extLst>
              <a:ext uri="{FF2B5EF4-FFF2-40B4-BE49-F238E27FC236}">
                <a16:creationId xmlns:a16="http://schemas.microsoft.com/office/drawing/2014/main" id="{24B23BBC-6EBC-46AE-AB40-6C3800AD96C0}"/>
              </a:ext>
            </a:extLst>
          </p:cNvPr>
          <p:cNvSpPr>
            <a:spLocks noGrp="1"/>
          </p:cNvSpPr>
          <p:nvPr>
            <p:ph type="body" sz="quarter" idx="19" hasCustomPrompt="1"/>
          </p:nvPr>
        </p:nvSpPr>
        <p:spPr>
          <a:xfrm>
            <a:off x="6156000" y="3924000"/>
            <a:ext cx="216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9" name="Text Placeholder 3">
            <a:extLst>
              <a:ext uri="{FF2B5EF4-FFF2-40B4-BE49-F238E27FC236}">
                <a16:creationId xmlns:a16="http://schemas.microsoft.com/office/drawing/2014/main" id="{79DDF0BF-F4B2-4D61-8FFD-3012295FAEE3}"/>
              </a:ext>
            </a:extLst>
          </p:cNvPr>
          <p:cNvSpPr>
            <a:spLocks noGrp="1"/>
          </p:cNvSpPr>
          <p:nvPr>
            <p:ph type="body" sz="quarter" idx="20" hasCustomPrompt="1"/>
          </p:nvPr>
        </p:nvSpPr>
        <p:spPr>
          <a:xfrm>
            <a:off x="6156000" y="4392000"/>
            <a:ext cx="216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8" name="Text Placeholder 3">
            <a:extLst>
              <a:ext uri="{FF2B5EF4-FFF2-40B4-BE49-F238E27FC236}">
                <a16:creationId xmlns:a16="http://schemas.microsoft.com/office/drawing/2014/main" id="{E2A69B2A-9539-4742-BFC1-8ED389C223D9}"/>
              </a:ext>
            </a:extLst>
          </p:cNvPr>
          <p:cNvSpPr>
            <a:spLocks noGrp="1"/>
          </p:cNvSpPr>
          <p:nvPr>
            <p:ph type="body" sz="quarter" idx="35" hasCustomPrompt="1"/>
          </p:nvPr>
        </p:nvSpPr>
        <p:spPr>
          <a:xfrm>
            <a:off x="8514000" y="3924000"/>
            <a:ext cx="216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9" name="Text Placeholder 3">
            <a:extLst>
              <a:ext uri="{FF2B5EF4-FFF2-40B4-BE49-F238E27FC236}">
                <a16:creationId xmlns:a16="http://schemas.microsoft.com/office/drawing/2014/main" id="{BE2385CC-4A9E-49AA-9E49-1F5D40F47B1B}"/>
              </a:ext>
            </a:extLst>
          </p:cNvPr>
          <p:cNvSpPr>
            <a:spLocks noGrp="1"/>
          </p:cNvSpPr>
          <p:nvPr>
            <p:ph type="body" sz="quarter" idx="36" hasCustomPrompt="1"/>
          </p:nvPr>
        </p:nvSpPr>
        <p:spPr>
          <a:xfrm>
            <a:off x="8514000" y="4392000"/>
            <a:ext cx="216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2" name="Sisällön paikkamerkki 7">
            <a:extLst>
              <a:ext uri="{FF2B5EF4-FFF2-40B4-BE49-F238E27FC236}">
                <a16:creationId xmlns:a16="http://schemas.microsoft.com/office/drawing/2014/main" id="{518862FA-300C-4B44-BB83-87F12BA256BD}"/>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186015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STR">
    <p:bg bwMode="auto">
      <p:bgPr>
        <a:solidFill>
          <a:schemeClr val="tx2"/>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793D8115-29C8-44C9-8906-170882431D21}"/>
              </a:ext>
            </a:extLst>
          </p:cNvPr>
          <p:cNvSpPr/>
          <p:nvPr/>
        </p:nvSpPr>
        <p:spPr bwMode="white">
          <a:xfrm>
            <a:off x="0" y="0"/>
            <a:ext cx="121932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006265"/>
              </a:solidFill>
            </a:endParaRPr>
          </a:p>
        </p:txBody>
      </p:sp>
      <p:sp>
        <p:nvSpPr>
          <p:cNvPr id="2" name="Otsikko 1"/>
          <p:cNvSpPr>
            <a:spLocks noGrp="1"/>
          </p:cNvSpPr>
          <p:nvPr>
            <p:ph type="ctrTitle"/>
          </p:nvPr>
        </p:nvSpPr>
        <p:spPr>
          <a:xfrm>
            <a:off x="1440000" y="2665141"/>
            <a:ext cx="9144000" cy="1222859"/>
          </a:xfrm>
          <a:noFill/>
        </p:spPr>
        <p:txBody>
          <a:bodyPr anchor="b">
            <a:noAutofit/>
          </a:bodyPr>
          <a:lstStyle>
            <a:lvl1pPr>
              <a:lnSpc>
                <a:spcPct val="90000"/>
              </a:lnSpc>
              <a:defRPr sz="40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no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pic>
        <p:nvPicPr>
          <p:cNvPr id="9" name="Graphic 5">
            <a:extLst>
              <a:ext uri="{FF2B5EF4-FFF2-40B4-BE49-F238E27FC236}">
                <a16:creationId xmlns:a16="http://schemas.microsoft.com/office/drawing/2014/main" id="{2DA74A0C-4330-4CC0-866A-1A48694B28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9838" y="1590451"/>
            <a:ext cx="3124200" cy="1117600"/>
          </a:xfrm>
          <a:prstGeom prst="rect">
            <a:avLst/>
          </a:prstGeom>
        </p:spPr>
      </p:pic>
    </p:spTree>
    <p:extLst>
      <p:ext uri="{BB962C8B-B14F-4D97-AF65-F5344CB8AC3E}">
        <p14:creationId xmlns:p14="http://schemas.microsoft.com/office/powerpoint/2010/main" val="3966555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koni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ctr">
              <a:defRPr>
                <a:solidFill>
                  <a:schemeClr val="tx2"/>
                </a:solidFill>
              </a:defRPr>
            </a:lvl1pPr>
          </a:lstStyle>
          <a:p>
            <a:r>
              <a:rPr lang="fi-FI" noProof="0"/>
              <a:t>Muokkaa ots. perustyyl. napsautt.</a:t>
            </a:r>
            <a:endParaRPr lang="fi-FI" noProof="0" dirty="0"/>
          </a:p>
        </p:txBody>
      </p:sp>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p>
            <a:fld id="{2EF51F23-7757-49F1-B505-C038A0A98CE4}" type="slidenum">
              <a:rPr lang="fi-FI" smtClean="0"/>
              <a:t>‹#›</a:t>
            </a:fld>
            <a:endParaRPr lang="fi-FI"/>
          </a:p>
        </p:txBody>
      </p:sp>
      <p:sp>
        <p:nvSpPr>
          <p:cNvPr id="16" name="Text Placeholder 3">
            <a:extLst>
              <a:ext uri="{FF2B5EF4-FFF2-40B4-BE49-F238E27FC236}">
                <a16:creationId xmlns:a16="http://schemas.microsoft.com/office/drawing/2014/main" id="{EB69A06E-9D8B-45FA-BB98-C7D49A121A74}"/>
              </a:ext>
            </a:extLst>
          </p:cNvPr>
          <p:cNvSpPr>
            <a:spLocks noGrp="1"/>
          </p:cNvSpPr>
          <p:nvPr>
            <p:ph type="body" sz="quarter" idx="33" hasCustomPrompt="1"/>
          </p:nvPr>
        </p:nvSpPr>
        <p:spPr>
          <a:xfrm>
            <a:off x="540000" y="3924000"/>
            <a:ext cx="198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7" name="Text Placeholder 3">
            <a:extLst>
              <a:ext uri="{FF2B5EF4-FFF2-40B4-BE49-F238E27FC236}">
                <a16:creationId xmlns:a16="http://schemas.microsoft.com/office/drawing/2014/main" id="{65943DF1-F2F9-48AC-AC10-6FE5249D88CA}"/>
              </a:ext>
            </a:extLst>
          </p:cNvPr>
          <p:cNvSpPr>
            <a:spLocks noGrp="1"/>
          </p:cNvSpPr>
          <p:nvPr>
            <p:ph type="body" sz="quarter" idx="34" hasCustomPrompt="1"/>
          </p:nvPr>
        </p:nvSpPr>
        <p:spPr>
          <a:xfrm>
            <a:off x="540000" y="4392000"/>
            <a:ext cx="198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4" name="Text Placeholder 3">
            <a:extLst>
              <a:ext uri="{FF2B5EF4-FFF2-40B4-BE49-F238E27FC236}">
                <a16:creationId xmlns:a16="http://schemas.microsoft.com/office/drawing/2014/main" id="{FD8A7AFA-3BB0-4BB1-BA03-3E67A9C44B03}"/>
              </a:ext>
            </a:extLst>
          </p:cNvPr>
          <p:cNvSpPr>
            <a:spLocks noGrp="1"/>
          </p:cNvSpPr>
          <p:nvPr>
            <p:ph type="body" sz="quarter" idx="31" hasCustomPrompt="1"/>
          </p:nvPr>
        </p:nvSpPr>
        <p:spPr>
          <a:xfrm>
            <a:off x="2816968" y="3924000"/>
            <a:ext cx="198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5" name="Text Placeholder 3">
            <a:extLst>
              <a:ext uri="{FF2B5EF4-FFF2-40B4-BE49-F238E27FC236}">
                <a16:creationId xmlns:a16="http://schemas.microsoft.com/office/drawing/2014/main" id="{E510C719-F884-44A9-AE1F-EE04B3714418}"/>
              </a:ext>
            </a:extLst>
          </p:cNvPr>
          <p:cNvSpPr>
            <a:spLocks noGrp="1"/>
          </p:cNvSpPr>
          <p:nvPr>
            <p:ph type="body" sz="quarter" idx="32" hasCustomPrompt="1"/>
          </p:nvPr>
        </p:nvSpPr>
        <p:spPr>
          <a:xfrm>
            <a:off x="2816968" y="4392000"/>
            <a:ext cx="198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8" name="Text Placeholder 3">
            <a:extLst>
              <a:ext uri="{FF2B5EF4-FFF2-40B4-BE49-F238E27FC236}">
                <a16:creationId xmlns:a16="http://schemas.microsoft.com/office/drawing/2014/main" id="{24B23BBC-6EBC-46AE-AB40-6C3800AD96C0}"/>
              </a:ext>
            </a:extLst>
          </p:cNvPr>
          <p:cNvSpPr>
            <a:spLocks noGrp="1"/>
          </p:cNvSpPr>
          <p:nvPr>
            <p:ph type="body" sz="quarter" idx="19" hasCustomPrompt="1"/>
          </p:nvPr>
        </p:nvSpPr>
        <p:spPr>
          <a:xfrm>
            <a:off x="5093936" y="3924000"/>
            <a:ext cx="198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9" name="Text Placeholder 3">
            <a:extLst>
              <a:ext uri="{FF2B5EF4-FFF2-40B4-BE49-F238E27FC236}">
                <a16:creationId xmlns:a16="http://schemas.microsoft.com/office/drawing/2014/main" id="{79DDF0BF-F4B2-4D61-8FFD-3012295FAEE3}"/>
              </a:ext>
            </a:extLst>
          </p:cNvPr>
          <p:cNvSpPr>
            <a:spLocks noGrp="1"/>
          </p:cNvSpPr>
          <p:nvPr>
            <p:ph type="body" sz="quarter" idx="20" hasCustomPrompt="1"/>
          </p:nvPr>
        </p:nvSpPr>
        <p:spPr>
          <a:xfrm>
            <a:off x="5093936" y="4392000"/>
            <a:ext cx="198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8" name="Text Placeholder 3">
            <a:extLst>
              <a:ext uri="{FF2B5EF4-FFF2-40B4-BE49-F238E27FC236}">
                <a16:creationId xmlns:a16="http://schemas.microsoft.com/office/drawing/2014/main" id="{E2A69B2A-9539-4742-BFC1-8ED389C223D9}"/>
              </a:ext>
            </a:extLst>
          </p:cNvPr>
          <p:cNvSpPr>
            <a:spLocks noGrp="1"/>
          </p:cNvSpPr>
          <p:nvPr>
            <p:ph type="body" sz="quarter" idx="35" hasCustomPrompt="1"/>
          </p:nvPr>
        </p:nvSpPr>
        <p:spPr>
          <a:xfrm>
            <a:off x="7370905" y="3924000"/>
            <a:ext cx="198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19" name="Text Placeholder 3">
            <a:extLst>
              <a:ext uri="{FF2B5EF4-FFF2-40B4-BE49-F238E27FC236}">
                <a16:creationId xmlns:a16="http://schemas.microsoft.com/office/drawing/2014/main" id="{BE2385CC-4A9E-49AA-9E49-1F5D40F47B1B}"/>
              </a:ext>
            </a:extLst>
          </p:cNvPr>
          <p:cNvSpPr>
            <a:spLocks noGrp="1"/>
          </p:cNvSpPr>
          <p:nvPr>
            <p:ph type="body" sz="quarter" idx="36" hasCustomPrompt="1"/>
          </p:nvPr>
        </p:nvSpPr>
        <p:spPr>
          <a:xfrm>
            <a:off x="7370904" y="4392000"/>
            <a:ext cx="198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0" name="Text Placeholder 3">
            <a:extLst>
              <a:ext uri="{FF2B5EF4-FFF2-40B4-BE49-F238E27FC236}">
                <a16:creationId xmlns:a16="http://schemas.microsoft.com/office/drawing/2014/main" id="{41B849F9-5B80-48A3-A172-59755125A076}"/>
              </a:ext>
            </a:extLst>
          </p:cNvPr>
          <p:cNvSpPr>
            <a:spLocks noGrp="1"/>
          </p:cNvSpPr>
          <p:nvPr>
            <p:ph type="body" sz="quarter" idx="37" hasCustomPrompt="1"/>
          </p:nvPr>
        </p:nvSpPr>
        <p:spPr>
          <a:xfrm>
            <a:off x="9647874" y="3924000"/>
            <a:ext cx="1980000" cy="504000"/>
          </a:xfrm>
        </p:spPr>
        <p:txBody>
          <a:bodyPr lIns="144000" rIns="144000" anchor="ctr">
            <a:noAutofit/>
          </a:bodyPr>
          <a:lstStyle>
            <a:lvl1pPr marL="0" indent="0" algn="ctr">
              <a:lnSpc>
                <a:spcPct val="90000"/>
              </a:lnSpc>
              <a:spcBef>
                <a:spcPts val="0"/>
              </a:spcBef>
              <a:buFontTx/>
              <a:buNone/>
              <a:defRPr sz="14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21" name="Text Placeholder 3">
            <a:extLst>
              <a:ext uri="{FF2B5EF4-FFF2-40B4-BE49-F238E27FC236}">
                <a16:creationId xmlns:a16="http://schemas.microsoft.com/office/drawing/2014/main" id="{A18E8294-AB46-4FBF-BF7C-0CEF1F537D1E}"/>
              </a:ext>
            </a:extLst>
          </p:cNvPr>
          <p:cNvSpPr>
            <a:spLocks noGrp="1"/>
          </p:cNvSpPr>
          <p:nvPr>
            <p:ph type="body" sz="quarter" idx="38" hasCustomPrompt="1"/>
          </p:nvPr>
        </p:nvSpPr>
        <p:spPr>
          <a:xfrm>
            <a:off x="9647873" y="4392000"/>
            <a:ext cx="1980000" cy="1035095"/>
          </a:xfrm>
        </p:spPr>
        <p:txBody>
          <a:bodyPr lIns="144000" rIns="144000" anchor="t">
            <a:noAutofit/>
          </a:bodyPr>
          <a:lstStyle>
            <a:lvl1pPr marL="0" indent="0" algn="ctr">
              <a:spcBef>
                <a:spcPts val="0"/>
              </a:spcBef>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2" name="Sisällön paikkamerkki 7">
            <a:extLst>
              <a:ext uri="{FF2B5EF4-FFF2-40B4-BE49-F238E27FC236}">
                <a16:creationId xmlns:a16="http://schemas.microsoft.com/office/drawing/2014/main" id="{78A1195E-72DC-442D-B06A-73BC7E9F8A03}"/>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900789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konidia 3">
    <p:bg>
      <p:bgPr>
        <a:solidFill>
          <a:schemeClr val="bg1"/>
        </a:solid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03/2020</a:t>
            </a:r>
          </a:p>
        </p:txBody>
      </p:sp>
      <p:sp>
        <p:nvSpPr>
          <p:cNvPr id="4" name="Alatunnisteen paikkamerkki 3"/>
          <p:cNvSpPr>
            <a:spLocks noGrp="1"/>
          </p:cNvSpPr>
          <p:nvPr>
            <p:ph type="ftr" sz="quarter" idx="11"/>
          </p:nvPr>
        </p:nvSpPr>
        <p:spPr/>
        <p:txBody>
          <a:bodyPr/>
          <a:lstStyle/>
          <a:p>
            <a:r>
              <a:rPr lang="fi-FI" dirty="0"/>
              <a:t>Statskontoret</a:t>
            </a:r>
          </a:p>
        </p:txBody>
      </p:sp>
      <p:sp>
        <p:nvSpPr>
          <p:cNvPr id="5" name="Dian numeron paikkamerkki 4"/>
          <p:cNvSpPr>
            <a:spLocks noGrp="1"/>
          </p:cNvSpPr>
          <p:nvPr>
            <p:ph type="sldNum" sz="quarter" idx="12"/>
          </p:nvPr>
        </p:nvSpPr>
        <p:spPr/>
        <p:txBody>
          <a:bodyPr/>
          <a:lstStyle/>
          <a:p>
            <a:fld id="{2EF51F23-7757-49F1-B505-C038A0A98CE4}" type="slidenum">
              <a:rPr lang="fi-FI" smtClean="0"/>
              <a:t>‹#›</a:t>
            </a:fld>
            <a:endParaRPr lang="fi-FI"/>
          </a:p>
        </p:txBody>
      </p:sp>
      <p:sp>
        <p:nvSpPr>
          <p:cNvPr id="16" name="Text Placeholder 3">
            <a:extLst>
              <a:ext uri="{FF2B5EF4-FFF2-40B4-BE49-F238E27FC236}">
                <a16:creationId xmlns:a16="http://schemas.microsoft.com/office/drawing/2014/main" id="{EB69A06E-9D8B-45FA-BB98-C7D49A121A74}"/>
              </a:ext>
            </a:extLst>
          </p:cNvPr>
          <p:cNvSpPr>
            <a:spLocks noGrp="1"/>
          </p:cNvSpPr>
          <p:nvPr>
            <p:ph type="body" sz="quarter" idx="33" hasCustomPrompt="1"/>
          </p:nvPr>
        </p:nvSpPr>
        <p:spPr>
          <a:xfrm>
            <a:off x="540000" y="1980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7" name="Text Placeholder 3">
            <a:extLst>
              <a:ext uri="{FF2B5EF4-FFF2-40B4-BE49-F238E27FC236}">
                <a16:creationId xmlns:a16="http://schemas.microsoft.com/office/drawing/2014/main" id="{65943DF1-F2F9-48AC-AC10-6FE5249D88CA}"/>
              </a:ext>
            </a:extLst>
          </p:cNvPr>
          <p:cNvSpPr>
            <a:spLocks noGrp="1"/>
          </p:cNvSpPr>
          <p:nvPr>
            <p:ph type="body" sz="quarter" idx="34" hasCustomPrompt="1"/>
          </p:nvPr>
        </p:nvSpPr>
        <p:spPr>
          <a:xfrm>
            <a:off x="540000" y="252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4" name="Text Placeholder 3">
            <a:extLst>
              <a:ext uri="{FF2B5EF4-FFF2-40B4-BE49-F238E27FC236}">
                <a16:creationId xmlns:a16="http://schemas.microsoft.com/office/drawing/2014/main" id="{FD8A7AFA-3BB0-4BB1-BA03-3E67A9C44B03}"/>
              </a:ext>
            </a:extLst>
          </p:cNvPr>
          <p:cNvSpPr>
            <a:spLocks noGrp="1"/>
          </p:cNvSpPr>
          <p:nvPr>
            <p:ph type="body" sz="quarter" idx="31" hasCustomPrompt="1"/>
          </p:nvPr>
        </p:nvSpPr>
        <p:spPr>
          <a:xfrm>
            <a:off x="2816968" y="1980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15" name="Text Placeholder 3">
            <a:extLst>
              <a:ext uri="{FF2B5EF4-FFF2-40B4-BE49-F238E27FC236}">
                <a16:creationId xmlns:a16="http://schemas.microsoft.com/office/drawing/2014/main" id="{E510C719-F884-44A9-AE1F-EE04B3714418}"/>
              </a:ext>
            </a:extLst>
          </p:cNvPr>
          <p:cNvSpPr>
            <a:spLocks noGrp="1"/>
          </p:cNvSpPr>
          <p:nvPr>
            <p:ph type="body" sz="quarter" idx="32" hasCustomPrompt="1"/>
          </p:nvPr>
        </p:nvSpPr>
        <p:spPr>
          <a:xfrm>
            <a:off x="2818800" y="252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8" name="Text Placeholder 3">
            <a:extLst>
              <a:ext uri="{FF2B5EF4-FFF2-40B4-BE49-F238E27FC236}">
                <a16:creationId xmlns:a16="http://schemas.microsoft.com/office/drawing/2014/main" id="{24B23BBC-6EBC-46AE-AB40-6C3800AD96C0}"/>
              </a:ext>
            </a:extLst>
          </p:cNvPr>
          <p:cNvSpPr>
            <a:spLocks noGrp="1"/>
          </p:cNvSpPr>
          <p:nvPr>
            <p:ph type="body" sz="quarter" idx="19" hasCustomPrompt="1"/>
          </p:nvPr>
        </p:nvSpPr>
        <p:spPr>
          <a:xfrm>
            <a:off x="5093936" y="1980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9" name="Text Placeholder 3">
            <a:extLst>
              <a:ext uri="{FF2B5EF4-FFF2-40B4-BE49-F238E27FC236}">
                <a16:creationId xmlns:a16="http://schemas.microsoft.com/office/drawing/2014/main" id="{79DDF0BF-F4B2-4D61-8FFD-3012295FAEE3}"/>
              </a:ext>
            </a:extLst>
          </p:cNvPr>
          <p:cNvSpPr>
            <a:spLocks noGrp="1"/>
          </p:cNvSpPr>
          <p:nvPr>
            <p:ph type="body" sz="quarter" idx="20" hasCustomPrompt="1"/>
          </p:nvPr>
        </p:nvSpPr>
        <p:spPr>
          <a:xfrm>
            <a:off x="5093936" y="252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18" name="Text Placeholder 3">
            <a:extLst>
              <a:ext uri="{FF2B5EF4-FFF2-40B4-BE49-F238E27FC236}">
                <a16:creationId xmlns:a16="http://schemas.microsoft.com/office/drawing/2014/main" id="{E2A69B2A-9539-4742-BFC1-8ED389C223D9}"/>
              </a:ext>
            </a:extLst>
          </p:cNvPr>
          <p:cNvSpPr>
            <a:spLocks noGrp="1"/>
          </p:cNvSpPr>
          <p:nvPr>
            <p:ph type="body" sz="quarter" idx="35" hasCustomPrompt="1"/>
          </p:nvPr>
        </p:nvSpPr>
        <p:spPr>
          <a:xfrm>
            <a:off x="7370905" y="1980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19" name="Text Placeholder 3">
            <a:extLst>
              <a:ext uri="{FF2B5EF4-FFF2-40B4-BE49-F238E27FC236}">
                <a16:creationId xmlns:a16="http://schemas.microsoft.com/office/drawing/2014/main" id="{BE2385CC-4A9E-49AA-9E49-1F5D40F47B1B}"/>
              </a:ext>
            </a:extLst>
          </p:cNvPr>
          <p:cNvSpPr>
            <a:spLocks noGrp="1"/>
          </p:cNvSpPr>
          <p:nvPr>
            <p:ph type="body" sz="quarter" idx="36" hasCustomPrompt="1"/>
          </p:nvPr>
        </p:nvSpPr>
        <p:spPr>
          <a:xfrm>
            <a:off x="7370904" y="252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0" name="Text Placeholder 3">
            <a:extLst>
              <a:ext uri="{FF2B5EF4-FFF2-40B4-BE49-F238E27FC236}">
                <a16:creationId xmlns:a16="http://schemas.microsoft.com/office/drawing/2014/main" id="{41B849F9-5B80-48A3-A172-59755125A076}"/>
              </a:ext>
            </a:extLst>
          </p:cNvPr>
          <p:cNvSpPr>
            <a:spLocks noGrp="1"/>
          </p:cNvSpPr>
          <p:nvPr>
            <p:ph type="body" sz="quarter" idx="37" hasCustomPrompt="1"/>
          </p:nvPr>
        </p:nvSpPr>
        <p:spPr>
          <a:xfrm>
            <a:off x="9647874" y="1980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21" name="Text Placeholder 3">
            <a:extLst>
              <a:ext uri="{FF2B5EF4-FFF2-40B4-BE49-F238E27FC236}">
                <a16:creationId xmlns:a16="http://schemas.microsoft.com/office/drawing/2014/main" id="{A18E8294-AB46-4FBF-BF7C-0CEF1F537D1E}"/>
              </a:ext>
            </a:extLst>
          </p:cNvPr>
          <p:cNvSpPr>
            <a:spLocks noGrp="1"/>
          </p:cNvSpPr>
          <p:nvPr>
            <p:ph type="body" sz="quarter" idx="38" hasCustomPrompt="1"/>
          </p:nvPr>
        </p:nvSpPr>
        <p:spPr>
          <a:xfrm>
            <a:off x="9647873" y="252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2" name="Text Placeholder 3">
            <a:extLst>
              <a:ext uri="{FF2B5EF4-FFF2-40B4-BE49-F238E27FC236}">
                <a16:creationId xmlns:a16="http://schemas.microsoft.com/office/drawing/2014/main" id="{1C14887B-E1B4-4ADC-AB17-B95509ACBC2D}"/>
              </a:ext>
            </a:extLst>
          </p:cNvPr>
          <p:cNvSpPr>
            <a:spLocks noGrp="1"/>
          </p:cNvSpPr>
          <p:nvPr>
            <p:ph type="body" sz="quarter" idx="39" hasCustomPrompt="1"/>
          </p:nvPr>
        </p:nvSpPr>
        <p:spPr>
          <a:xfrm>
            <a:off x="540000" y="4608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23" name="Text Placeholder 3">
            <a:extLst>
              <a:ext uri="{FF2B5EF4-FFF2-40B4-BE49-F238E27FC236}">
                <a16:creationId xmlns:a16="http://schemas.microsoft.com/office/drawing/2014/main" id="{D1256376-912B-41A9-BD2E-6F76E28185DF}"/>
              </a:ext>
            </a:extLst>
          </p:cNvPr>
          <p:cNvSpPr>
            <a:spLocks noGrp="1"/>
          </p:cNvSpPr>
          <p:nvPr>
            <p:ph type="body" sz="quarter" idx="40" hasCustomPrompt="1"/>
          </p:nvPr>
        </p:nvSpPr>
        <p:spPr>
          <a:xfrm>
            <a:off x="540000" y="513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4" name="Text Placeholder 3">
            <a:extLst>
              <a:ext uri="{FF2B5EF4-FFF2-40B4-BE49-F238E27FC236}">
                <a16:creationId xmlns:a16="http://schemas.microsoft.com/office/drawing/2014/main" id="{E4E0F0E0-E3E4-4F5E-A68A-0FB0FDF75357}"/>
              </a:ext>
            </a:extLst>
          </p:cNvPr>
          <p:cNvSpPr>
            <a:spLocks noGrp="1"/>
          </p:cNvSpPr>
          <p:nvPr>
            <p:ph type="body" sz="quarter" idx="41" hasCustomPrompt="1"/>
          </p:nvPr>
        </p:nvSpPr>
        <p:spPr>
          <a:xfrm>
            <a:off x="2817000" y="4608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25" name="Text Placeholder 3">
            <a:extLst>
              <a:ext uri="{FF2B5EF4-FFF2-40B4-BE49-F238E27FC236}">
                <a16:creationId xmlns:a16="http://schemas.microsoft.com/office/drawing/2014/main" id="{2CBA749B-8BA4-4604-A72B-CBE274A83126}"/>
              </a:ext>
            </a:extLst>
          </p:cNvPr>
          <p:cNvSpPr>
            <a:spLocks noGrp="1"/>
          </p:cNvSpPr>
          <p:nvPr>
            <p:ph type="body" sz="quarter" idx="42" hasCustomPrompt="1"/>
          </p:nvPr>
        </p:nvSpPr>
        <p:spPr>
          <a:xfrm>
            <a:off x="2817000" y="513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6" name="Text Placeholder 3">
            <a:extLst>
              <a:ext uri="{FF2B5EF4-FFF2-40B4-BE49-F238E27FC236}">
                <a16:creationId xmlns:a16="http://schemas.microsoft.com/office/drawing/2014/main" id="{2DA87CB9-3BA0-4474-9F1C-7F4C8029E645}"/>
              </a:ext>
            </a:extLst>
          </p:cNvPr>
          <p:cNvSpPr>
            <a:spLocks noGrp="1"/>
          </p:cNvSpPr>
          <p:nvPr>
            <p:ph type="body" sz="quarter" idx="43" hasCustomPrompt="1"/>
          </p:nvPr>
        </p:nvSpPr>
        <p:spPr>
          <a:xfrm>
            <a:off x="5094000" y="4608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27" name="Text Placeholder 3">
            <a:extLst>
              <a:ext uri="{FF2B5EF4-FFF2-40B4-BE49-F238E27FC236}">
                <a16:creationId xmlns:a16="http://schemas.microsoft.com/office/drawing/2014/main" id="{A7928B48-3BB4-4A61-B0D8-85C355DC7C75}"/>
              </a:ext>
            </a:extLst>
          </p:cNvPr>
          <p:cNvSpPr>
            <a:spLocks noGrp="1"/>
          </p:cNvSpPr>
          <p:nvPr>
            <p:ph type="body" sz="quarter" idx="44" hasCustomPrompt="1"/>
          </p:nvPr>
        </p:nvSpPr>
        <p:spPr>
          <a:xfrm>
            <a:off x="5094000" y="513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28" name="Text Placeholder 3">
            <a:extLst>
              <a:ext uri="{FF2B5EF4-FFF2-40B4-BE49-F238E27FC236}">
                <a16:creationId xmlns:a16="http://schemas.microsoft.com/office/drawing/2014/main" id="{1AECF5C3-9E2C-442D-B41B-76CD46EFEF58}"/>
              </a:ext>
            </a:extLst>
          </p:cNvPr>
          <p:cNvSpPr>
            <a:spLocks noGrp="1"/>
          </p:cNvSpPr>
          <p:nvPr>
            <p:ph type="body" sz="quarter" idx="45" hasCustomPrompt="1"/>
          </p:nvPr>
        </p:nvSpPr>
        <p:spPr>
          <a:xfrm>
            <a:off x="7371000" y="4608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a:t>Lisää otsikko</a:t>
            </a:r>
          </a:p>
        </p:txBody>
      </p:sp>
      <p:sp>
        <p:nvSpPr>
          <p:cNvPr id="29" name="Text Placeholder 3">
            <a:extLst>
              <a:ext uri="{FF2B5EF4-FFF2-40B4-BE49-F238E27FC236}">
                <a16:creationId xmlns:a16="http://schemas.microsoft.com/office/drawing/2014/main" id="{327232E9-1AFD-499F-A05F-6BD9946E65D5}"/>
              </a:ext>
            </a:extLst>
          </p:cNvPr>
          <p:cNvSpPr>
            <a:spLocks noGrp="1"/>
          </p:cNvSpPr>
          <p:nvPr>
            <p:ph type="body" sz="quarter" idx="46" hasCustomPrompt="1"/>
          </p:nvPr>
        </p:nvSpPr>
        <p:spPr>
          <a:xfrm>
            <a:off x="7371000" y="513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30" name="Text Placeholder 3">
            <a:extLst>
              <a:ext uri="{FF2B5EF4-FFF2-40B4-BE49-F238E27FC236}">
                <a16:creationId xmlns:a16="http://schemas.microsoft.com/office/drawing/2014/main" id="{087E78CB-E577-4DA8-9DFE-C3233931D4CA}"/>
              </a:ext>
            </a:extLst>
          </p:cNvPr>
          <p:cNvSpPr>
            <a:spLocks noGrp="1"/>
          </p:cNvSpPr>
          <p:nvPr>
            <p:ph type="body" sz="quarter" idx="47" hasCustomPrompt="1"/>
          </p:nvPr>
        </p:nvSpPr>
        <p:spPr>
          <a:xfrm>
            <a:off x="9648000" y="4608000"/>
            <a:ext cx="1980000" cy="460638"/>
          </a:xfrm>
        </p:spPr>
        <p:txBody>
          <a:bodyPr lIns="144000" rIns="144000" anchor="ctr">
            <a:noAutofit/>
          </a:bodyPr>
          <a:lstStyle>
            <a:lvl1pPr marL="0" indent="0" algn="ctr">
              <a:spcBef>
                <a:spcPts val="0"/>
              </a:spcBef>
              <a:buFontTx/>
              <a:buNone/>
              <a:defRPr sz="1200" b="1">
                <a:solidFill>
                  <a:srgbClr val="10497F"/>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otsikko</a:t>
            </a:r>
          </a:p>
        </p:txBody>
      </p:sp>
      <p:sp>
        <p:nvSpPr>
          <p:cNvPr id="31" name="Text Placeholder 3">
            <a:extLst>
              <a:ext uri="{FF2B5EF4-FFF2-40B4-BE49-F238E27FC236}">
                <a16:creationId xmlns:a16="http://schemas.microsoft.com/office/drawing/2014/main" id="{04DF624E-BADD-4C89-8DE8-4363FC88FDD8}"/>
              </a:ext>
            </a:extLst>
          </p:cNvPr>
          <p:cNvSpPr>
            <a:spLocks noGrp="1"/>
          </p:cNvSpPr>
          <p:nvPr>
            <p:ph type="body" sz="quarter" idx="48" hasCustomPrompt="1"/>
          </p:nvPr>
        </p:nvSpPr>
        <p:spPr>
          <a:xfrm>
            <a:off x="9648000" y="5130000"/>
            <a:ext cx="1980000" cy="720000"/>
          </a:xfrm>
        </p:spPr>
        <p:txBody>
          <a:bodyPr lIns="144000" rIns="144000" anchor="t">
            <a:noAutofit/>
          </a:bodyPr>
          <a:lstStyle>
            <a:lvl1pPr marL="0" indent="0" algn="ctr">
              <a:spcBef>
                <a:spcPts val="0"/>
              </a:spcBef>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fi-FI" noProof="0" dirty="0"/>
              <a:t>Lisää teksti</a:t>
            </a:r>
          </a:p>
        </p:txBody>
      </p:sp>
      <p:sp>
        <p:nvSpPr>
          <p:cNvPr id="32" name="Sisällön paikkamerkki 7">
            <a:extLst>
              <a:ext uri="{FF2B5EF4-FFF2-40B4-BE49-F238E27FC236}">
                <a16:creationId xmlns:a16="http://schemas.microsoft.com/office/drawing/2014/main" id="{C2D77B0C-2BBF-40B6-A869-BF755C561182}"/>
              </a:ext>
            </a:extLst>
          </p:cNvPr>
          <p:cNvSpPr>
            <a:spLocks noGrp="1"/>
          </p:cNvSpPr>
          <p:nvPr>
            <p:ph sz="quarter" idx="13" hasCustomPrompt="1"/>
          </p:nvPr>
        </p:nvSpPr>
        <p:spPr>
          <a:xfrm>
            <a:off x="8975725" y="6408000"/>
            <a:ext cx="1800225" cy="360000"/>
          </a:xfrm>
        </p:spPr>
        <p:txBody>
          <a:bodyPr anchor="ctr"/>
          <a:lstStyle>
            <a:lvl1pPr marL="0" indent="0" algn="ctr">
              <a:buNone/>
              <a:defRPr sz="800">
                <a:solidFill>
                  <a:schemeClr val="accent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438870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Yhteystiedot">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104800" y="1206046"/>
            <a:ext cx="5616000" cy="1836000"/>
          </a:xfrm>
        </p:spPr>
        <p:txBody>
          <a:bodyPr anchor="b">
            <a:noAutofit/>
          </a:bodyPr>
          <a:lstStyle>
            <a:lvl1pPr algn="l">
              <a:defRPr sz="6000" b="1" cap="none" baseline="0">
                <a:solidFill>
                  <a:schemeClr val="bg1"/>
                </a:solidFill>
              </a:defRPr>
            </a:lvl1pPr>
          </a:lstStyle>
          <a:p>
            <a:r>
              <a:rPr lang="fi-FI" noProof="0" dirty="0"/>
              <a:t>Kiitosteksti</a:t>
            </a:r>
          </a:p>
        </p:txBody>
      </p:sp>
      <p:sp>
        <p:nvSpPr>
          <p:cNvPr id="3" name="Tekstin paikkamerkki 2"/>
          <p:cNvSpPr>
            <a:spLocks noGrp="1"/>
          </p:cNvSpPr>
          <p:nvPr>
            <p:ph type="body" idx="1" hasCustomPrompt="1"/>
          </p:nvPr>
        </p:nvSpPr>
        <p:spPr>
          <a:xfrm>
            <a:off x="5104800" y="3180101"/>
            <a:ext cx="5616000" cy="540000"/>
          </a:xfrm>
        </p:spPr>
        <p:txBody>
          <a:bodyPr anchor="ctr" anchorCtr="0">
            <a:noAutofit/>
          </a:bodyPr>
          <a:lstStyle>
            <a:lvl1pPr marL="0" indent="0" algn="l">
              <a:spcBef>
                <a:spcPts val="0"/>
              </a:spcBef>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11">
            <a:extLst>
              <a:ext uri="{FF2B5EF4-FFF2-40B4-BE49-F238E27FC236}">
                <a16:creationId xmlns:a16="http://schemas.microsoft.com/office/drawing/2014/main" id="{12B67B04-737B-4C8C-BE0C-264D07C2F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8" name="Graphic 15">
            <a:extLst>
              <a:ext uri="{FF2B5EF4-FFF2-40B4-BE49-F238E27FC236}">
                <a16:creationId xmlns:a16="http://schemas.microsoft.com/office/drawing/2014/main" id="{B83B651F-1CAA-4EFC-95D8-FB6CFCD8F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
        <p:nvSpPr>
          <p:cNvPr id="9" name="Tekstin paikkamerkki 2">
            <a:extLst>
              <a:ext uri="{FF2B5EF4-FFF2-40B4-BE49-F238E27FC236}">
                <a16:creationId xmlns:a16="http://schemas.microsoft.com/office/drawing/2014/main" id="{B5AB369C-476A-457D-BED2-E2CFCA8D4536}"/>
              </a:ext>
            </a:extLst>
          </p:cNvPr>
          <p:cNvSpPr>
            <a:spLocks noGrp="1"/>
          </p:cNvSpPr>
          <p:nvPr>
            <p:ph type="body" idx="13" hasCustomPrompt="1"/>
          </p:nvPr>
        </p:nvSpPr>
        <p:spPr>
          <a:xfrm>
            <a:off x="5104800" y="3628279"/>
            <a:ext cx="5616000" cy="435600"/>
          </a:xfrm>
        </p:spPr>
        <p:txBody>
          <a:bodyPr anchor="ctr" anchorCtr="0">
            <a:noAutofit/>
          </a:bodyPr>
          <a:lstStyle>
            <a:lvl1pPr marL="0" indent="0" algn="l">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Titteli</a:t>
            </a:r>
          </a:p>
        </p:txBody>
      </p:sp>
      <p:sp>
        <p:nvSpPr>
          <p:cNvPr id="10" name="Tekstin paikkamerkki 2">
            <a:extLst>
              <a:ext uri="{FF2B5EF4-FFF2-40B4-BE49-F238E27FC236}">
                <a16:creationId xmlns:a16="http://schemas.microsoft.com/office/drawing/2014/main" id="{210CB2F9-7130-4699-87B5-A8483BE189EF}"/>
              </a:ext>
            </a:extLst>
          </p:cNvPr>
          <p:cNvSpPr>
            <a:spLocks noGrp="1"/>
          </p:cNvSpPr>
          <p:nvPr>
            <p:ph type="body" idx="14" hasCustomPrompt="1"/>
          </p:nvPr>
        </p:nvSpPr>
        <p:spPr>
          <a:xfrm>
            <a:off x="5104800" y="4144237"/>
            <a:ext cx="5616000" cy="1620000"/>
          </a:xfrm>
        </p:spPr>
        <p:txBody>
          <a:bodyPr anchor="t" anchorCtr="0">
            <a:noAutofit/>
          </a:bodyPr>
          <a:lstStyle>
            <a:lvl1pPr marL="0" indent="0" algn="l">
              <a:spcBef>
                <a:spcPts val="0"/>
              </a:spcBef>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Yhteystiedot</a:t>
            </a:r>
          </a:p>
        </p:txBody>
      </p:sp>
      <p:sp>
        <p:nvSpPr>
          <p:cNvPr id="12" name="Kuvan paikkamerkki 11">
            <a:extLst>
              <a:ext uri="{FF2B5EF4-FFF2-40B4-BE49-F238E27FC236}">
                <a16:creationId xmlns:a16="http://schemas.microsoft.com/office/drawing/2014/main" id="{A45A86E8-D08B-4FB4-A79D-5D3F0D07635D}"/>
              </a:ext>
            </a:extLst>
          </p:cNvPr>
          <p:cNvSpPr>
            <a:spLocks noGrp="1"/>
          </p:cNvSpPr>
          <p:nvPr>
            <p:ph type="pic" sz="quarter" idx="15"/>
          </p:nvPr>
        </p:nvSpPr>
        <p:spPr>
          <a:xfrm>
            <a:off x="2160000" y="2278800"/>
            <a:ext cx="2340000" cy="2340000"/>
          </a:xfrm>
          <a:solidFill>
            <a:schemeClr val="bg1">
              <a:lumMod val="85000"/>
            </a:schemeClr>
          </a:solidFill>
        </p:spPr>
        <p:txBody>
          <a:bodyPr/>
          <a:lstStyle>
            <a:lvl1pPr marL="0" indent="0">
              <a:buNone/>
              <a:defRPr sz="2000">
                <a:solidFill>
                  <a:schemeClr val="bg1"/>
                </a:solidFill>
              </a:defRPr>
            </a:lvl1pPr>
          </a:lstStyle>
          <a:p>
            <a:r>
              <a:rPr lang="fi-FI"/>
              <a:t>Lisää kuva napsauttamalla kuvaketta</a:t>
            </a:r>
          </a:p>
        </p:txBody>
      </p:sp>
      <p:sp>
        <p:nvSpPr>
          <p:cNvPr id="16" name="Sisällön paikkamerkki 7">
            <a:extLst>
              <a:ext uri="{FF2B5EF4-FFF2-40B4-BE49-F238E27FC236}">
                <a16:creationId xmlns:a16="http://schemas.microsoft.com/office/drawing/2014/main" id="{786DAC7E-0FF0-448A-8470-09C15C8F72B6}"/>
              </a:ext>
            </a:extLst>
          </p:cNvPr>
          <p:cNvSpPr>
            <a:spLocks noGrp="1"/>
          </p:cNvSpPr>
          <p:nvPr>
            <p:ph sz="quarter" idx="16"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76457239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Yhteystiedot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104800" y="1206046"/>
            <a:ext cx="5616000" cy="1836000"/>
          </a:xfrm>
        </p:spPr>
        <p:txBody>
          <a:bodyPr anchor="b">
            <a:noAutofit/>
          </a:bodyPr>
          <a:lstStyle>
            <a:lvl1pPr algn="l">
              <a:defRPr sz="6000" b="1" cap="none" baseline="0">
                <a:solidFill>
                  <a:schemeClr val="bg1"/>
                </a:solidFill>
              </a:defRPr>
            </a:lvl1pPr>
          </a:lstStyle>
          <a:p>
            <a:r>
              <a:rPr lang="fi-FI" noProof="0" dirty="0"/>
              <a:t>Kiitosteksti</a:t>
            </a:r>
          </a:p>
        </p:txBody>
      </p:sp>
      <p:sp>
        <p:nvSpPr>
          <p:cNvPr id="3" name="Tekstin paikkamerkki 2"/>
          <p:cNvSpPr>
            <a:spLocks noGrp="1"/>
          </p:cNvSpPr>
          <p:nvPr>
            <p:ph type="body" idx="1" hasCustomPrompt="1"/>
          </p:nvPr>
        </p:nvSpPr>
        <p:spPr>
          <a:xfrm>
            <a:off x="5104800" y="3180101"/>
            <a:ext cx="5616000" cy="540000"/>
          </a:xfrm>
        </p:spPr>
        <p:txBody>
          <a:bodyPr anchor="ctr" anchorCtr="0">
            <a:noAutofit/>
          </a:bodyPr>
          <a:lstStyle>
            <a:lvl1pPr marL="0" indent="0" algn="l">
              <a:spcBef>
                <a:spcPts val="0"/>
              </a:spcBef>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11">
            <a:extLst>
              <a:ext uri="{FF2B5EF4-FFF2-40B4-BE49-F238E27FC236}">
                <a16:creationId xmlns:a16="http://schemas.microsoft.com/office/drawing/2014/main" id="{12B67B04-737B-4C8C-BE0C-264D07C2F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8" name="Graphic 15">
            <a:extLst>
              <a:ext uri="{FF2B5EF4-FFF2-40B4-BE49-F238E27FC236}">
                <a16:creationId xmlns:a16="http://schemas.microsoft.com/office/drawing/2014/main" id="{B83B651F-1CAA-4EFC-95D8-FB6CFCD8F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
        <p:nvSpPr>
          <p:cNvPr id="9" name="Tekstin paikkamerkki 2">
            <a:extLst>
              <a:ext uri="{FF2B5EF4-FFF2-40B4-BE49-F238E27FC236}">
                <a16:creationId xmlns:a16="http://schemas.microsoft.com/office/drawing/2014/main" id="{B5AB369C-476A-457D-BED2-E2CFCA8D4536}"/>
              </a:ext>
            </a:extLst>
          </p:cNvPr>
          <p:cNvSpPr>
            <a:spLocks noGrp="1"/>
          </p:cNvSpPr>
          <p:nvPr>
            <p:ph type="body" idx="13" hasCustomPrompt="1"/>
          </p:nvPr>
        </p:nvSpPr>
        <p:spPr>
          <a:xfrm>
            <a:off x="5104800" y="3628279"/>
            <a:ext cx="5616000" cy="435600"/>
          </a:xfrm>
        </p:spPr>
        <p:txBody>
          <a:bodyPr anchor="ctr" anchorCtr="0">
            <a:noAutofit/>
          </a:bodyPr>
          <a:lstStyle>
            <a:lvl1pPr marL="0" indent="0" algn="l">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Titteli</a:t>
            </a:r>
          </a:p>
        </p:txBody>
      </p:sp>
      <p:sp>
        <p:nvSpPr>
          <p:cNvPr id="10" name="Tekstin paikkamerkki 2">
            <a:extLst>
              <a:ext uri="{FF2B5EF4-FFF2-40B4-BE49-F238E27FC236}">
                <a16:creationId xmlns:a16="http://schemas.microsoft.com/office/drawing/2014/main" id="{210CB2F9-7130-4699-87B5-A8483BE189EF}"/>
              </a:ext>
            </a:extLst>
          </p:cNvPr>
          <p:cNvSpPr>
            <a:spLocks noGrp="1"/>
          </p:cNvSpPr>
          <p:nvPr>
            <p:ph type="body" idx="14" hasCustomPrompt="1"/>
          </p:nvPr>
        </p:nvSpPr>
        <p:spPr>
          <a:xfrm>
            <a:off x="5104800" y="4144237"/>
            <a:ext cx="5616000" cy="1620000"/>
          </a:xfrm>
        </p:spPr>
        <p:txBody>
          <a:bodyPr anchor="t" anchorCtr="0">
            <a:noAutofit/>
          </a:bodyPr>
          <a:lstStyle>
            <a:lvl1pPr marL="0" indent="0" algn="l">
              <a:spcBef>
                <a:spcPts val="0"/>
              </a:spcBef>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Yhteystiedot</a:t>
            </a:r>
          </a:p>
        </p:txBody>
      </p:sp>
      <p:sp>
        <p:nvSpPr>
          <p:cNvPr id="12" name="Kuvan paikkamerkki 11">
            <a:extLst>
              <a:ext uri="{FF2B5EF4-FFF2-40B4-BE49-F238E27FC236}">
                <a16:creationId xmlns:a16="http://schemas.microsoft.com/office/drawing/2014/main" id="{A45A86E8-D08B-4FB4-A79D-5D3F0D07635D}"/>
              </a:ext>
            </a:extLst>
          </p:cNvPr>
          <p:cNvSpPr>
            <a:spLocks noGrp="1"/>
          </p:cNvSpPr>
          <p:nvPr>
            <p:ph type="pic" sz="quarter" idx="15"/>
          </p:nvPr>
        </p:nvSpPr>
        <p:spPr>
          <a:xfrm>
            <a:off x="2160000" y="2278800"/>
            <a:ext cx="2340000" cy="3499200"/>
          </a:xfrm>
          <a:solidFill>
            <a:schemeClr val="bg1">
              <a:lumMod val="85000"/>
            </a:schemeClr>
          </a:solidFill>
        </p:spPr>
        <p:txBody>
          <a:bodyPr/>
          <a:lstStyle>
            <a:lvl1pPr marL="0" indent="0">
              <a:buNone/>
              <a:defRPr sz="2000">
                <a:solidFill>
                  <a:schemeClr val="bg1"/>
                </a:solidFill>
              </a:defRPr>
            </a:lvl1pPr>
          </a:lstStyle>
          <a:p>
            <a:r>
              <a:rPr lang="fi-FI"/>
              <a:t>Lisää kuva napsauttamalla kuvaketta</a:t>
            </a:r>
          </a:p>
        </p:txBody>
      </p:sp>
      <p:sp>
        <p:nvSpPr>
          <p:cNvPr id="13" name="Sisällön paikkamerkki 7">
            <a:extLst>
              <a:ext uri="{FF2B5EF4-FFF2-40B4-BE49-F238E27FC236}">
                <a16:creationId xmlns:a16="http://schemas.microsoft.com/office/drawing/2014/main" id="{742AEEFC-C043-436C-98F8-846CD47743AC}"/>
              </a:ext>
            </a:extLst>
          </p:cNvPr>
          <p:cNvSpPr>
            <a:spLocks noGrp="1"/>
          </p:cNvSpPr>
          <p:nvPr>
            <p:ph sz="quarter" idx="16"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76348587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Lopetusdia">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2800" y="1645200"/>
            <a:ext cx="9144000" cy="2016000"/>
          </a:xfrm>
        </p:spPr>
        <p:txBody>
          <a:bodyPr anchor="b">
            <a:noAutofit/>
          </a:bodyPr>
          <a:lstStyle>
            <a:lvl1pPr algn="ctr">
              <a:defRPr sz="8000" b="1" cap="none" baseline="0">
                <a:solidFill>
                  <a:schemeClr val="bg1"/>
                </a:solidFill>
              </a:defRPr>
            </a:lvl1pPr>
          </a:lstStyle>
          <a:p>
            <a:r>
              <a:rPr lang="fi-FI" noProof="0" dirty="0"/>
              <a:t>Lopputervehdys</a:t>
            </a:r>
          </a:p>
        </p:txBody>
      </p:sp>
      <p:sp>
        <p:nvSpPr>
          <p:cNvPr id="3" name="Tekstin paikkamerkki 2"/>
          <p:cNvSpPr>
            <a:spLocks noGrp="1"/>
          </p:cNvSpPr>
          <p:nvPr>
            <p:ph type="body" idx="1"/>
          </p:nvPr>
        </p:nvSpPr>
        <p:spPr>
          <a:xfrm>
            <a:off x="1522800" y="3934800"/>
            <a:ext cx="9144000" cy="1296000"/>
          </a:xfrm>
        </p:spPr>
        <p:txBody>
          <a:bodyPr anchor="t" anchorCtr="0">
            <a:noAutofit/>
          </a:bodyPr>
          <a:lstStyle>
            <a:lvl1pPr marL="0" indent="0" algn="ctr">
              <a:buNone/>
              <a:defRPr sz="2000">
                <a:solidFill>
                  <a:srgbClr val="73C4C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11">
            <a:extLst>
              <a:ext uri="{FF2B5EF4-FFF2-40B4-BE49-F238E27FC236}">
                <a16:creationId xmlns:a16="http://schemas.microsoft.com/office/drawing/2014/main" id="{12B67B04-737B-4C8C-BE0C-264D07C2F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8" name="Graphic 15">
            <a:extLst>
              <a:ext uri="{FF2B5EF4-FFF2-40B4-BE49-F238E27FC236}">
                <a16:creationId xmlns:a16="http://schemas.microsoft.com/office/drawing/2014/main" id="{B83B651F-1CAA-4EFC-95D8-FB6CFCD8F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205807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opetusdia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2800" y="1645200"/>
            <a:ext cx="9144000" cy="2016000"/>
          </a:xfrm>
        </p:spPr>
        <p:txBody>
          <a:bodyPr anchor="b">
            <a:noAutofit/>
          </a:bodyPr>
          <a:lstStyle>
            <a:lvl1pPr algn="ctr">
              <a:defRPr sz="8000" b="1" cap="none" baseline="0">
                <a:solidFill>
                  <a:schemeClr val="bg1"/>
                </a:solidFill>
              </a:defRPr>
            </a:lvl1pPr>
          </a:lstStyle>
          <a:p>
            <a:r>
              <a:rPr lang="fi-FI" noProof="0" dirty="0"/>
              <a:t>Lopputervehdys</a:t>
            </a:r>
          </a:p>
        </p:txBody>
      </p:sp>
      <p:sp>
        <p:nvSpPr>
          <p:cNvPr id="3" name="Tekstin paikkamerkki 2"/>
          <p:cNvSpPr>
            <a:spLocks noGrp="1"/>
          </p:cNvSpPr>
          <p:nvPr>
            <p:ph type="body" idx="1" hasCustomPrompt="1"/>
          </p:nvPr>
        </p:nvSpPr>
        <p:spPr>
          <a:xfrm>
            <a:off x="540000" y="3835195"/>
            <a:ext cx="5544000" cy="396000"/>
          </a:xfrm>
        </p:spPr>
        <p:txBody>
          <a:bodyPr anchor="ctr" anchorCtr="0">
            <a:noAutofit/>
          </a:bodyPr>
          <a:lstStyle>
            <a:lvl1pPr marL="0" indent="0" algn="l">
              <a:spcBef>
                <a:spcPts val="0"/>
              </a:spcBef>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r>
              <a:rPr lang="fi-FI"/>
              <a:t>03/2020</a:t>
            </a:r>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solidFill>
                  <a:srgbClr val="73C4C3"/>
                </a:solidFill>
              </a:defRPr>
            </a:lvl1pPr>
          </a:lstStyle>
          <a:p>
            <a:fld id="{2EF51F23-7757-49F1-B505-C038A0A98CE4}" type="slidenum">
              <a:rPr lang="fi-FI" smtClean="0"/>
              <a:t>‹#›</a:t>
            </a:fld>
            <a:endParaRPr lang="fi-FI"/>
          </a:p>
        </p:txBody>
      </p:sp>
      <p:pic>
        <p:nvPicPr>
          <p:cNvPr id="7" name="Graphic 11">
            <a:extLst>
              <a:ext uri="{FF2B5EF4-FFF2-40B4-BE49-F238E27FC236}">
                <a16:creationId xmlns:a16="http://schemas.microsoft.com/office/drawing/2014/main" id="{12B67B04-737B-4C8C-BE0C-264D07C2F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8" name="Graphic 15">
            <a:extLst>
              <a:ext uri="{FF2B5EF4-FFF2-40B4-BE49-F238E27FC236}">
                <a16:creationId xmlns:a16="http://schemas.microsoft.com/office/drawing/2014/main" id="{B83B651F-1CAA-4EFC-95D8-FB6CFCD8F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
        <p:nvSpPr>
          <p:cNvPr id="9" name="Tekstin paikkamerkki 2">
            <a:extLst>
              <a:ext uri="{FF2B5EF4-FFF2-40B4-BE49-F238E27FC236}">
                <a16:creationId xmlns:a16="http://schemas.microsoft.com/office/drawing/2014/main" id="{B5AB369C-476A-457D-BED2-E2CFCA8D4536}"/>
              </a:ext>
            </a:extLst>
          </p:cNvPr>
          <p:cNvSpPr>
            <a:spLocks noGrp="1"/>
          </p:cNvSpPr>
          <p:nvPr>
            <p:ph type="body" idx="13" hasCustomPrompt="1"/>
          </p:nvPr>
        </p:nvSpPr>
        <p:spPr>
          <a:xfrm>
            <a:off x="540000" y="4233884"/>
            <a:ext cx="5544000" cy="324000"/>
          </a:xfrm>
        </p:spPr>
        <p:txBody>
          <a:bodyPr anchor="t" anchorCtr="0">
            <a:noAutofit/>
          </a:bodyPr>
          <a:lstStyle>
            <a:lvl1pPr marL="0" indent="0" algn="l">
              <a:spcBef>
                <a:spcPts val="0"/>
              </a:spcBef>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Titteli</a:t>
            </a:r>
          </a:p>
        </p:txBody>
      </p:sp>
      <p:sp>
        <p:nvSpPr>
          <p:cNvPr id="10" name="Tekstin paikkamerkki 2">
            <a:extLst>
              <a:ext uri="{FF2B5EF4-FFF2-40B4-BE49-F238E27FC236}">
                <a16:creationId xmlns:a16="http://schemas.microsoft.com/office/drawing/2014/main" id="{210CB2F9-7130-4699-87B5-A8483BE189EF}"/>
              </a:ext>
            </a:extLst>
          </p:cNvPr>
          <p:cNvSpPr>
            <a:spLocks noGrp="1"/>
          </p:cNvSpPr>
          <p:nvPr>
            <p:ph type="body" idx="14" hasCustomPrompt="1"/>
          </p:nvPr>
        </p:nvSpPr>
        <p:spPr>
          <a:xfrm>
            <a:off x="540000" y="4559640"/>
            <a:ext cx="5544000" cy="936000"/>
          </a:xfrm>
        </p:spPr>
        <p:txBody>
          <a:bodyPr anchor="t" anchorCtr="0">
            <a:noAutofit/>
          </a:bodyPr>
          <a:lstStyle>
            <a:lvl1pPr marL="0" indent="0" algn="l">
              <a:spcBef>
                <a:spcPts val="0"/>
              </a:spcBef>
              <a:buNone/>
              <a:defRPr sz="11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Yhteystiedot</a:t>
            </a:r>
          </a:p>
        </p:txBody>
      </p:sp>
      <p:sp>
        <p:nvSpPr>
          <p:cNvPr id="11" name="Sisällön paikkamerkki 7">
            <a:extLst>
              <a:ext uri="{FF2B5EF4-FFF2-40B4-BE49-F238E27FC236}">
                <a16:creationId xmlns:a16="http://schemas.microsoft.com/office/drawing/2014/main" id="{8F568702-A02F-458C-A2B1-A8081DFB0247}"/>
              </a:ext>
            </a:extLst>
          </p:cNvPr>
          <p:cNvSpPr>
            <a:spLocks noGrp="1"/>
          </p:cNvSpPr>
          <p:nvPr>
            <p:ph sz="quarter" idx="15" hasCustomPrompt="1"/>
          </p:nvPr>
        </p:nvSpPr>
        <p:spPr>
          <a:xfrm>
            <a:off x="8975725" y="6408000"/>
            <a:ext cx="1800225" cy="360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261005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opetusdia STR">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2800" y="2844000"/>
            <a:ext cx="9144000" cy="1656000"/>
          </a:xfrm>
        </p:spPr>
        <p:txBody>
          <a:bodyPr anchor="t">
            <a:noAutofit/>
          </a:bodyPr>
          <a:lstStyle>
            <a:lvl1pPr algn="l">
              <a:defRPr sz="2000" b="0" cap="none" baseline="0">
                <a:solidFill>
                  <a:schemeClr val="bg1"/>
                </a:solidFill>
              </a:defRPr>
            </a:lvl1pPr>
          </a:lstStyle>
          <a:p>
            <a:r>
              <a:rPr lang="fi-FI" noProof="0" dirty="0"/>
              <a:t>www-osoite</a:t>
            </a:r>
          </a:p>
        </p:txBody>
      </p:sp>
      <p:sp>
        <p:nvSpPr>
          <p:cNvPr id="3" name="Tekstin paikkamerkki 2"/>
          <p:cNvSpPr>
            <a:spLocks noGrp="1"/>
          </p:cNvSpPr>
          <p:nvPr>
            <p:ph type="body" idx="1" hasCustomPrompt="1"/>
          </p:nvPr>
        </p:nvSpPr>
        <p:spPr>
          <a:xfrm>
            <a:off x="1522800" y="4521600"/>
            <a:ext cx="9144000" cy="1656000"/>
          </a:xfrm>
        </p:spPr>
        <p:txBody>
          <a:bodyPr anchor="t" anchorCtr="0">
            <a:noAutofit/>
          </a:bodyPr>
          <a:lstStyle>
            <a:lvl1pPr marL="0" indent="0" algn="l">
              <a:spcBef>
                <a:spcPts val="0"/>
              </a:spcBef>
              <a:buNone/>
              <a:defRPr sz="1600" b="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dirty="0"/>
              <a:t>Contact information:</a:t>
            </a:r>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p:txBody>
          <a:bodyPr/>
          <a:lstStyle>
            <a:lvl1pPr>
              <a:defRPr>
                <a:noFill/>
              </a:defRPr>
            </a:lvl1pPr>
          </a:lstStyle>
          <a:p>
            <a:r>
              <a:rPr lang="fi-FI" dirty="0"/>
              <a:t>Statskontoret</a:t>
            </a:r>
          </a:p>
        </p:txBody>
      </p:sp>
      <p:sp>
        <p:nvSpPr>
          <p:cNvPr id="6" name="Dian numeron paikkamerkki 5"/>
          <p:cNvSpPr>
            <a:spLocks noGrp="1"/>
          </p:cNvSpPr>
          <p:nvPr>
            <p:ph type="sldNum" sz="quarter" idx="12"/>
          </p:nvPr>
        </p:nvSpPr>
        <p:spPr/>
        <p:txBody>
          <a:bodyPr/>
          <a:lstStyle>
            <a:lvl1pPr>
              <a:defRPr>
                <a:noFill/>
              </a:defRPr>
            </a:lvl1pPr>
          </a:lstStyle>
          <a:p>
            <a:fld id="{2EF51F23-7757-49F1-B505-C038A0A98CE4}" type="slidenum">
              <a:rPr lang="fi-FI" smtClean="0"/>
              <a:t>‹#›</a:t>
            </a:fld>
            <a:endParaRPr lang="fi-FI"/>
          </a:p>
        </p:txBody>
      </p:sp>
      <p:pic>
        <p:nvPicPr>
          <p:cNvPr id="7" name="Graphic 11">
            <a:extLst>
              <a:ext uri="{FF2B5EF4-FFF2-40B4-BE49-F238E27FC236}">
                <a16:creationId xmlns:a16="http://schemas.microsoft.com/office/drawing/2014/main" id="{12B67B04-737B-4C8C-BE0C-264D07C2F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8" name="Graphic 15">
            <a:extLst>
              <a:ext uri="{FF2B5EF4-FFF2-40B4-BE49-F238E27FC236}">
                <a16:creationId xmlns:a16="http://schemas.microsoft.com/office/drawing/2014/main" id="{B83B651F-1CAA-4EFC-95D8-FB6CFCD8F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pic>
        <p:nvPicPr>
          <p:cNvPr id="12" name="Graphic 7">
            <a:extLst>
              <a:ext uri="{FF2B5EF4-FFF2-40B4-BE49-F238E27FC236}">
                <a16:creationId xmlns:a16="http://schemas.microsoft.com/office/drawing/2014/main" id="{F7260095-F304-40F1-8470-05F5BC9A83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9838" y="1590451"/>
            <a:ext cx="3124200" cy="1117600"/>
          </a:xfrm>
          <a:prstGeom prst="rect">
            <a:avLst/>
          </a:prstGeom>
        </p:spPr>
      </p:pic>
    </p:spTree>
    <p:extLst>
      <p:ext uri="{BB962C8B-B14F-4D97-AF65-F5344CB8AC3E}">
        <p14:creationId xmlns:p14="http://schemas.microsoft.com/office/powerpoint/2010/main" val="77468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909000"/>
            <a:ext cx="9144000" cy="2979000"/>
          </a:xfrm>
          <a:noFill/>
        </p:spPr>
        <p:txBody>
          <a:bodyPr anchor="b">
            <a:noAutofit/>
          </a:bodyPr>
          <a:lstStyle>
            <a:lvl1pPr>
              <a:lnSpc>
                <a:spcPct val="90000"/>
              </a:lnSpc>
              <a:defRPr sz="64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9" name="Sisällön paikkamerkki 7">
            <a:extLst>
              <a:ext uri="{FF2B5EF4-FFF2-40B4-BE49-F238E27FC236}">
                <a16:creationId xmlns:a16="http://schemas.microsoft.com/office/drawing/2014/main" id="{CE1290D7-6D22-4777-9350-3C9C69B780B7}"/>
              </a:ext>
            </a:extLst>
          </p:cNvPr>
          <p:cNvSpPr>
            <a:spLocks noGrp="1"/>
          </p:cNvSpPr>
          <p:nvPr>
            <p:ph sz="quarter" idx="13" hasCustomPrompt="1"/>
          </p:nvPr>
        </p:nvSpPr>
        <p:spPr>
          <a:xfrm>
            <a:off x="7848000" y="6192000"/>
            <a:ext cx="1980000" cy="468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solidFill>
                  <a:srgbClr val="73C4C3"/>
                </a:solid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234299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909000"/>
            <a:ext cx="9144000" cy="2979000"/>
          </a:xfrm>
          <a:noFill/>
        </p:spPr>
        <p:txBody>
          <a:bodyPr anchor="b">
            <a:noAutofit/>
          </a:bodyPr>
          <a:lstStyle>
            <a:lvl1pPr>
              <a:lnSpc>
                <a:spcPct val="90000"/>
              </a:lnSpc>
              <a:defRPr sz="64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solidFill>
                  <a:srgbClr val="73C4C3"/>
                </a:solid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8" name="Sisällön paikkamerkki 7">
            <a:extLst>
              <a:ext uri="{FF2B5EF4-FFF2-40B4-BE49-F238E27FC236}">
                <a16:creationId xmlns:a16="http://schemas.microsoft.com/office/drawing/2014/main" id="{C59359F9-2F2C-4FBD-913E-5909E7A949A2}"/>
              </a:ext>
            </a:extLst>
          </p:cNvPr>
          <p:cNvSpPr>
            <a:spLocks noGrp="1"/>
          </p:cNvSpPr>
          <p:nvPr>
            <p:ph sz="quarter" idx="13" hasCustomPrompt="1"/>
          </p:nvPr>
        </p:nvSpPr>
        <p:spPr>
          <a:xfrm>
            <a:off x="7848000" y="6192000"/>
            <a:ext cx="1980000" cy="468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141114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909000"/>
            <a:ext cx="9144000" cy="2979000"/>
          </a:xfrm>
          <a:noFill/>
        </p:spPr>
        <p:txBody>
          <a:bodyPr anchor="b">
            <a:noAutofit/>
          </a:bodyPr>
          <a:lstStyle>
            <a:lvl1pPr>
              <a:lnSpc>
                <a:spcPct val="90000"/>
              </a:lnSpc>
              <a:defRPr sz="64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solidFill>
                  <a:srgbClr val="73C4C3"/>
                </a:solid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8" name="Sisällön paikkamerkki 7">
            <a:extLst>
              <a:ext uri="{FF2B5EF4-FFF2-40B4-BE49-F238E27FC236}">
                <a16:creationId xmlns:a16="http://schemas.microsoft.com/office/drawing/2014/main" id="{C59359F9-2F2C-4FBD-913E-5909E7A949A2}"/>
              </a:ext>
            </a:extLst>
          </p:cNvPr>
          <p:cNvSpPr>
            <a:spLocks noGrp="1"/>
          </p:cNvSpPr>
          <p:nvPr>
            <p:ph sz="quarter" idx="13" hasCustomPrompt="1"/>
          </p:nvPr>
        </p:nvSpPr>
        <p:spPr>
          <a:xfrm>
            <a:off x="7848000" y="6192000"/>
            <a:ext cx="1980000" cy="468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4907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909000"/>
            <a:ext cx="9144000" cy="2979000"/>
          </a:xfrm>
          <a:noFill/>
        </p:spPr>
        <p:txBody>
          <a:bodyPr anchor="b">
            <a:noAutofit/>
          </a:bodyPr>
          <a:lstStyle>
            <a:lvl1pPr>
              <a:lnSpc>
                <a:spcPct val="90000"/>
              </a:lnSpc>
              <a:defRPr sz="64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solidFill>
                  <a:srgbClr val="73C4C3"/>
                </a:solid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8" name="Sisällön paikkamerkki 7">
            <a:extLst>
              <a:ext uri="{FF2B5EF4-FFF2-40B4-BE49-F238E27FC236}">
                <a16:creationId xmlns:a16="http://schemas.microsoft.com/office/drawing/2014/main" id="{C59359F9-2F2C-4FBD-913E-5909E7A949A2}"/>
              </a:ext>
            </a:extLst>
          </p:cNvPr>
          <p:cNvSpPr>
            <a:spLocks noGrp="1"/>
          </p:cNvSpPr>
          <p:nvPr>
            <p:ph sz="quarter" idx="13" hasCustomPrompt="1"/>
          </p:nvPr>
        </p:nvSpPr>
        <p:spPr>
          <a:xfrm>
            <a:off x="7848000" y="6192000"/>
            <a:ext cx="1980000" cy="468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31550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di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909000"/>
            <a:ext cx="9144000" cy="2979000"/>
          </a:xfrm>
          <a:noFill/>
        </p:spPr>
        <p:txBody>
          <a:bodyPr anchor="b">
            <a:noAutofit/>
          </a:bodyPr>
          <a:lstStyle>
            <a:lvl1pPr>
              <a:lnSpc>
                <a:spcPct val="90000"/>
              </a:lnSpc>
              <a:defRPr sz="6400" baseline="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1440000" y="4068000"/>
            <a:ext cx="9144000" cy="828000"/>
          </a:xfrm>
        </p:spPr>
        <p:txBody>
          <a:bodyPr>
            <a:no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4" name="Päivämäärän paikkamerkki 3"/>
          <p:cNvSpPr>
            <a:spLocks noGrp="1"/>
          </p:cNvSpPr>
          <p:nvPr>
            <p:ph type="dt" sz="half" idx="10"/>
          </p:nvPr>
        </p:nvSpPr>
        <p:spPr/>
        <p:txBody>
          <a:bodyPr/>
          <a:lstStyle>
            <a:lvl1pPr>
              <a:defRPr>
                <a:noFill/>
              </a:defRPr>
            </a:lvl1pPr>
          </a:lstStyle>
          <a:p>
            <a:r>
              <a:rPr lang="fi-FI"/>
              <a:t>03/2020</a:t>
            </a:r>
          </a:p>
        </p:txBody>
      </p:sp>
      <p:sp>
        <p:nvSpPr>
          <p:cNvPr id="5" name="Alatunnisteen paikkamerkki 4"/>
          <p:cNvSpPr>
            <a:spLocks noGrp="1"/>
          </p:cNvSpPr>
          <p:nvPr>
            <p:ph type="ftr" sz="quarter" idx="11"/>
          </p:nvPr>
        </p:nvSpPr>
        <p:spPr>
          <a:xfrm>
            <a:off x="1440000" y="5184000"/>
            <a:ext cx="9144000" cy="360000"/>
          </a:xfrm>
        </p:spPr>
        <p:txBody>
          <a:bodyPr/>
          <a:lstStyle>
            <a:lvl1pPr>
              <a:defRPr sz="1200">
                <a:solidFill>
                  <a:srgbClr val="73C4C3"/>
                </a:solidFill>
              </a:defRPr>
            </a:lvl1pPr>
          </a:lstStyle>
          <a:p>
            <a:r>
              <a:rPr lang="fi-FI" dirty="0"/>
              <a:t>Statskontoret</a:t>
            </a:r>
          </a:p>
        </p:txBody>
      </p:sp>
      <p:pic>
        <p:nvPicPr>
          <p:cNvPr id="6" name="Graphic 4">
            <a:extLst>
              <a:ext uri="{FF2B5EF4-FFF2-40B4-BE49-F238E27FC236}">
                <a16:creationId xmlns:a16="http://schemas.microsoft.com/office/drawing/2014/main" id="{F5A9FA6A-15CD-40AA-B0C2-3DBF7994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7" name="Graphic 21">
            <a:extLst>
              <a:ext uri="{FF2B5EF4-FFF2-40B4-BE49-F238E27FC236}">
                <a16:creationId xmlns:a16="http://schemas.microsoft.com/office/drawing/2014/main" id="{BD0FC4C4-C3E5-4616-8699-FED6BF465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8" name="Sisällön paikkamerkki 7">
            <a:extLst>
              <a:ext uri="{FF2B5EF4-FFF2-40B4-BE49-F238E27FC236}">
                <a16:creationId xmlns:a16="http://schemas.microsoft.com/office/drawing/2014/main" id="{C59359F9-2F2C-4FBD-913E-5909E7A949A2}"/>
              </a:ext>
            </a:extLst>
          </p:cNvPr>
          <p:cNvSpPr>
            <a:spLocks noGrp="1"/>
          </p:cNvSpPr>
          <p:nvPr>
            <p:ph sz="quarter" idx="13" hasCustomPrompt="1"/>
          </p:nvPr>
        </p:nvSpPr>
        <p:spPr>
          <a:xfrm>
            <a:off x="7848000" y="6192000"/>
            <a:ext cx="1980000" cy="468000"/>
          </a:xfrm>
        </p:spPr>
        <p:txBody>
          <a:bodyPr anchor="ctr"/>
          <a:lstStyle>
            <a:lvl1pPr marL="0" indent="0" algn="ctr">
              <a:buNone/>
              <a:defRPr sz="800">
                <a:solidFill>
                  <a:schemeClr val="bg1"/>
                </a:solidFill>
              </a:defRPr>
            </a:lvl1pPr>
            <a:lvl2pPr marL="252000" indent="0" algn="ctr">
              <a:buNone/>
              <a:defRPr sz="800">
                <a:solidFill>
                  <a:schemeClr val="accent1"/>
                </a:solidFill>
              </a:defRPr>
            </a:lvl2pPr>
            <a:lvl3pPr marL="504000" indent="0" algn="ctr">
              <a:buNone/>
              <a:defRPr sz="800">
                <a:solidFill>
                  <a:schemeClr val="accent1"/>
                </a:solidFill>
              </a:defRPr>
            </a:lvl3pPr>
            <a:lvl4pPr marL="756000" indent="0" algn="ctr">
              <a:buNone/>
              <a:defRPr sz="800">
                <a:solidFill>
                  <a:schemeClr val="accent1"/>
                </a:solidFill>
              </a:defRPr>
            </a:lvl4pPr>
            <a:lvl5pPr marL="1008000" indent="0" algn="ctr">
              <a:buNone/>
              <a:defRPr sz="800">
                <a:solidFill>
                  <a:schemeClr val="accent1"/>
                </a:solidFill>
              </a:defRPr>
            </a:lvl5pPr>
          </a:lstStyle>
          <a:p>
            <a:pPr lvl="0"/>
            <a:r>
              <a:rPr lang="fi-FI" dirty="0"/>
              <a:t>Napsauta ja lisää mahdollinen hakelogo tms. tunnus</a:t>
            </a:r>
          </a:p>
        </p:txBody>
      </p:sp>
    </p:spTree>
    <p:extLst>
      <p:ext uri="{BB962C8B-B14F-4D97-AF65-F5344CB8AC3E}">
        <p14:creationId xmlns:p14="http://schemas.microsoft.com/office/powerpoint/2010/main" val="1643852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540000"/>
            <a:ext cx="11088000" cy="1332000"/>
          </a:xfrm>
          <a:prstGeom prst="rect">
            <a:avLst/>
          </a:prstGeom>
        </p:spPr>
        <p:txBody>
          <a:bodyPr vert="horz" lIns="91440" tIns="45720" rIns="91440" bIns="45720" rtlCol="0" anchor="t" anchorCtr="0">
            <a:noAutofit/>
          </a:bodyPr>
          <a:lstStyle/>
          <a:p>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kstin paikkamerkki 2"/>
          <p:cNvSpPr>
            <a:spLocks noGrp="1"/>
          </p:cNvSpPr>
          <p:nvPr>
            <p:ph type="body" idx="1"/>
          </p:nvPr>
        </p:nvSpPr>
        <p:spPr>
          <a:xfrm>
            <a:off x="540000" y="1944000"/>
            <a:ext cx="11088000" cy="3996000"/>
          </a:xfrm>
          <a:prstGeom prst="rect">
            <a:avLst/>
          </a:prstGeom>
        </p:spPr>
        <p:txBody>
          <a:bodyPr vert="horz" lIns="91440" tIns="45720" rIns="91440" bIns="4572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a:p>
            <a:pPr lvl="5"/>
            <a:r>
              <a:rPr lang="fi-FI" noProof="0" dirty="0"/>
              <a:t>6</a:t>
            </a:r>
          </a:p>
          <a:p>
            <a:pPr lvl="6"/>
            <a:r>
              <a:rPr lang="fi-FI" noProof="0" dirty="0"/>
              <a:t>7</a:t>
            </a:r>
          </a:p>
          <a:p>
            <a:pPr lvl="7"/>
            <a:r>
              <a:rPr lang="fi-FI" noProof="0" dirty="0"/>
              <a:t>8</a:t>
            </a:r>
          </a:p>
          <a:p>
            <a:pPr lvl="8"/>
            <a:r>
              <a:rPr lang="fi-FI" noProof="0" dirty="0"/>
              <a:t>9</a:t>
            </a:r>
          </a:p>
        </p:txBody>
      </p:sp>
      <p:sp>
        <p:nvSpPr>
          <p:cNvPr id="4" name="Päivämäärän paikkamerkki 3"/>
          <p:cNvSpPr>
            <a:spLocks noGrp="1"/>
          </p:cNvSpPr>
          <p:nvPr>
            <p:ph type="dt" sz="half" idx="2"/>
          </p:nvPr>
        </p:nvSpPr>
        <p:spPr>
          <a:xfrm>
            <a:off x="540000" y="6408000"/>
            <a:ext cx="972000" cy="360000"/>
          </a:xfrm>
          <a:prstGeom prst="rect">
            <a:avLst/>
          </a:prstGeom>
        </p:spPr>
        <p:txBody>
          <a:bodyPr vert="horz" lIns="91440" tIns="45720" rIns="91440" bIns="45720" rtlCol="0" anchor="ctr" anchorCtr="0"/>
          <a:lstStyle>
            <a:lvl1pPr algn="l">
              <a:defRPr sz="900">
                <a:solidFill>
                  <a:schemeClr val="tx2"/>
                </a:solidFill>
              </a:defRPr>
            </a:lvl1pPr>
          </a:lstStyle>
          <a:p>
            <a:r>
              <a:rPr lang="fi-FI"/>
              <a:t>03/2020</a:t>
            </a:r>
          </a:p>
        </p:txBody>
      </p:sp>
      <p:sp>
        <p:nvSpPr>
          <p:cNvPr id="5" name="Alatunnisteen paikkamerkki 4"/>
          <p:cNvSpPr>
            <a:spLocks noGrp="1"/>
          </p:cNvSpPr>
          <p:nvPr>
            <p:ph type="ftr" sz="quarter" idx="3"/>
          </p:nvPr>
        </p:nvSpPr>
        <p:spPr>
          <a:xfrm>
            <a:off x="1548000" y="6408000"/>
            <a:ext cx="7164000" cy="360000"/>
          </a:xfrm>
          <a:prstGeom prst="rect">
            <a:avLst/>
          </a:prstGeom>
        </p:spPr>
        <p:txBody>
          <a:bodyPr vert="horz" lIns="91440" tIns="45720" rIns="91440" bIns="45720" rtlCol="0" anchor="ctr" anchorCtr="0"/>
          <a:lstStyle>
            <a:lvl1pPr algn="l">
              <a:defRPr sz="900">
                <a:solidFill>
                  <a:schemeClr val="tx2"/>
                </a:solidFill>
              </a:defRPr>
            </a:lvl1pPr>
          </a:lstStyle>
          <a:p>
            <a:r>
              <a:rPr lang="fi-FI" dirty="0"/>
              <a:t>Statskontoret</a:t>
            </a:r>
          </a:p>
        </p:txBody>
      </p:sp>
      <p:sp>
        <p:nvSpPr>
          <p:cNvPr id="6" name="Dian numeron paikkamerkki 5"/>
          <p:cNvSpPr>
            <a:spLocks noGrp="1"/>
          </p:cNvSpPr>
          <p:nvPr>
            <p:ph type="sldNum" sz="quarter" idx="4"/>
          </p:nvPr>
        </p:nvSpPr>
        <p:spPr>
          <a:xfrm>
            <a:off x="11642400" y="0"/>
            <a:ext cx="540000" cy="540000"/>
          </a:xfrm>
          <a:prstGeom prst="rect">
            <a:avLst/>
          </a:prstGeom>
        </p:spPr>
        <p:txBody>
          <a:bodyPr vert="horz" lIns="91440" tIns="45720" rIns="91440" bIns="45720" rtlCol="0" anchor="ctr" anchorCtr="0"/>
          <a:lstStyle>
            <a:lvl1pPr algn="ctr">
              <a:defRPr sz="900">
                <a:solidFill>
                  <a:schemeClr val="tx2"/>
                </a:solidFill>
              </a:defRPr>
            </a:lvl1pPr>
          </a:lstStyle>
          <a:p>
            <a:fld id="{2EF51F23-7757-49F1-B505-C038A0A98CE4}" type="slidenum">
              <a:rPr lang="fi-FI" smtClean="0"/>
              <a:t>‹#›</a:t>
            </a:fld>
            <a:endParaRPr lang="fi-FI"/>
          </a:p>
        </p:txBody>
      </p:sp>
      <p:pic>
        <p:nvPicPr>
          <p:cNvPr id="7" name="Graphic 14">
            <a:extLst>
              <a:ext uri="{FF2B5EF4-FFF2-40B4-BE49-F238E27FC236}">
                <a16:creationId xmlns:a16="http://schemas.microsoft.com/office/drawing/2014/main" id="{618F5EB9-17DB-45EA-A201-D9064444CDFE}"/>
              </a:ext>
            </a:extLst>
          </p:cNvPr>
          <p:cNvPicPr>
            <a:picLocks noChangeAspect="1"/>
          </p:cNvPicPr>
          <p:nvPr/>
        </p:nvPicPr>
        <p:blipFill>
          <a:blip r:embed="rId48">
            <a:extLst>
              <a:ext uri="{96DAC541-7B7A-43D3-8B79-37D633B846F1}">
                <asvg:svgBlip xmlns:asvg="http://schemas.microsoft.com/office/drawing/2016/SVG/main" r:embed="rId49"/>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47325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sldNum="0" hdr="0"/>
  <p:txStyles>
    <p:titleStyle>
      <a:lvl1pPr algn="l" defTabSz="914400" rtl="0" eaLnBrk="1" latinLnBrk="0" hangingPunct="1">
        <a:lnSpc>
          <a:spcPct val="95000"/>
        </a:lnSpc>
        <a:spcBef>
          <a:spcPct val="0"/>
        </a:spcBef>
        <a:buNone/>
        <a:defRPr sz="4000" b="1" kern="1200" baseline="0">
          <a:solidFill>
            <a:schemeClr val="tx2"/>
          </a:solidFill>
          <a:latin typeface="+mj-lt"/>
          <a:ea typeface="+mj-ea"/>
          <a:cs typeface="+mj-cs"/>
        </a:defRPr>
      </a:lvl1pPr>
    </p:titleStyle>
    <p:bodyStyle>
      <a:lvl1pPr marL="252000" indent="-2520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rgbClr val="000000"/>
          </a:solidFill>
          <a:latin typeface="+mn-lt"/>
          <a:ea typeface="+mn-ea"/>
          <a:cs typeface="+mn-cs"/>
        </a:defRPr>
      </a:lvl1pPr>
      <a:lvl2pPr marL="504000" indent="-252000" algn="l" defTabSz="914400" rtl="0" eaLnBrk="1" latinLnBrk="0" hangingPunct="1">
        <a:lnSpc>
          <a:spcPct val="100000"/>
        </a:lnSpc>
        <a:spcBef>
          <a:spcPts val="500"/>
        </a:spcBef>
        <a:buClr>
          <a:schemeClr val="tx2"/>
        </a:buClr>
        <a:buFont typeface="Arial" panose="020B0604020202020204" pitchFamily="34" charset="0"/>
        <a:buChar char="•"/>
        <a:defRPr sz="2400" kern="1200">
          <a:solidFill>
            <a:srgbClr val="000000"/>
          </a:solidFill>
          <a:latin typeface="+mn-lt"/>
          <a:ea typeface="+mn-ea"/>
          <a:cs typeface="+mn-cs"/>
        </a:defRPr>
      </a:lvl2pPr>
      <a:lvl3pPr marL="756000" indent="-252000" algn="l" defTabSz="914400" rtl="0" eaLnBrk="1" latinLnBrk="0" hangingPunct="1">
        <a:lnSpc>
          <a:spcPct val="100000"/>
        </a:lnSpc>
        <a:spcBef>
          <a:spcPts val="500"/>
        </a:spcBef>
        <a:buClr>
          <a:schemeClr val="tx2"/>
        </a:buClr>
        <a:buFont typeface="Arial" panose="020B0604020202020204" pitchFamily="34" charset="0"/>
        <a:buChar char="•"/>
        <a:defRPr sz="2000" kern="1200">
          <a:solidFill>
            <a:srgbClr val="000000"/>
          </a:solidFill>
          <a:latin typeface="+mn-lt"/>
          <a:ea typeface="+mn-ea"/>
          <a:cs typeface="+mn-cs"/>
        </a:defRPr>
      </a:lvl3pPr>
      <a:lvl4pPr marL="1008000" indent="-2520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000000"/>
          </a:solidFill>
          <a:latin typeface="+mn-lt"/>
          <a:ea typeface="+mn-ea"/>
          <a:cs typeface="+mn-cs"/>
        </a:defRPr>
      </a:lvl4pPr>
      <a:lvl5pPr marL="1260000" indent="-2520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rgbClr val="000000"/>
          </a:solidFill>
          <a:latin typeface="+mn-lt"/>
          <a:ea typeface="+mn-ea"/>
          <a:cs typeface="+mn-cs"/>
        </a:defRPr>
      </a:lvl5pPr>
      <a:lvl6pPr marL="1512000" indent="-2520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6pPr>
      <a:lvl7pPr marL="1764000" indent="-2520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7pPr>
      <a:lvl8pPr marL="2016000" indent="-2520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8pPr>
      <a:lvl9pPr marL="2304000" indent="-25200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ltiokonttori.fi/sv/tjanst/tjanster-for-frontveteraner/" TargetMode="External"/><Relationship Id="rId2" Type="http://schemas.openxmlformats.org/officeDocument/2006/relationships/hyperlink" Target="https://www.valtiokonttori.fi/sv/tjanst/tjanster-for-krigsinvalider/"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finlex.fi/sv/laki/ajantasa/1988/19881184" TargetMode="External"/><Relationship Id="rId2" Type="http://schemas.openxmlformats.org/officeDocument/2006/relationships/hyperlink" Target="https://www.finlex.fi/sv/laki/ajantasa/1948/19480404" TargetMode="Externa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hyperlink" Target="https://www.finlex.fi/sv/laki/alkup/2019/2019005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udjetti.vm.fi/indox/sisalto.jsp?year=2020&amp;lang=sv&amp;maindoc=/2020/tae/hallituksenEsitysRuotsi/hallituksenEsitysRuotsi.xml&amp;opennode=0:1:139:389:1243:1337:"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www.valtiokonttori.fi/sv/tjanst/rehabilitering-for-specialgrupper-det-vill-saga-personer-som-har-tjanstgjort-i-vissa-uppgifter-i-finlands-krig/"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valtiokonttori.fi/sv/tjanst/tjanster-for-frontveteraner/#anvisningar-till-kommuner" TargetMode="External"/><Relationship Id="rId2" Type="http://schemas.openxmlformats.org/officeDocument/2006/relationships/hyperlink" Target="https://www.valtiokonttori.fi/sv/tjanst/tjanster-for-krigsinvalider/#anvisningar-ansokningsblanketter" TargetMode="External"/><Relationship Id="rId1" Type="http://schemas.openxmlformats.org/officeDocument/2006/relationships/slideLayout" Target="../slideLayouts/slideLayout10.xml"/><Relationship Id="rId5" Type="http://schemas.openxmlformats.org/officeDocument/2006/relationships/hyperlink" Target="https://vk-wordpress-bucket-prod.s3-eu-west-1.amazonaws.com/uploads/sites/4/2019/12/Rehabiliteringsanstalter-som-arrangerar-anstaltsrehabilitering-f%C3%B6r-frontveteraner-och-v%C3%A5rdsdygnpris-%C3%A5r-2020.pdf" TargetMode="External"/><Relationship Id="rId4" Type="http://schemas.openxmlformats.org/officeDocument/2006/relationships/hyperlink" Target="https://www.valtiokonttori.fi/sv/tjanster/ersattnings-och-skadetjanster/vardsanstalter-for-krigs-och-militarinvalider-samt-krigsveteraner-for-ar-2018-2022/"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finlex.fi/sv/laki/alkup/2019/20190054"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82375F5-7725-4BB5-BCAD-A3B22F5A3C6F}"/>
              </a:ext>
            </a:extLst>
          </p:cNvPr>
          <p:cNvSpPr>
            <a:spLocks noGrp="1"/>
          </p:cNvSpPr>
          <p:nvPr>
            <p:ph type="ctrTitle"/>
          </p:nvPr>
        </p:nvSpPr>
        <p:spPr>
          <a:xfrm>
            <a:off x="1440000" y="909000"/>
            <a:ext cx="9264512" cy="2979000"/>
          </a:xfrm>
        </p:spPr>
        <p:txBody>
          <a:bodyPr/>
          <a:lstStyle/>
          <a:p>
            <a:r>
              <a:rPr lang="sv-FI" sz="5400" dirty="0"/>
              <a:t>Grundläggande information om krigsinvalidernas och frontveteranernas anslag</a:t>
            </a:r>
            <a:endParaRPr lang="fi-FI" sz="5400" dirty="0"/>
          </a:p>
        </p:txBody>
      </p:sp>
      <p:sp>
        <p:nvSpPr>
          <p:cNvPr id="5" name="Alaotsikko 4">
            <a:extLst>
              <a:ext uri="{FF2B5EF4-FFF2-40B4-BE49-F238E27FC236}">
                <a16:creationId xmlns:a16="http://schemas.microsoft.com/office/drawing/2014/main" id="{8506BEE9-CE7A-4D88-A4F6-9F67CF4507A0}"/>
              </a:ext>
            </a:extLst>
          </p:cNvPr>
          <p:cNvSpPr>
            <a:spLocks noGrp="1"/>
          </p:cNvSpPr>
          <p:nvPr>
            <p:ph type="subTitle" idx="1"/>
          </p:nvPr>
        </p:nvSpPr>
        <p:spPr/>
        <p:txBody>
          <a:bodyPr/>
          <a:lstStyle/>
          <a:p>
            <a:r>
              <a:rPr lang="fi-FI" dirty="0"/>
              <a:t>Statskontoret 03/2020</a:t>
            </a:r>
          </a:p>
        </p:txBody>
      </p:sp>
      <p:sp>
        <p:nvSpPr>
          <p:cNvPr id="7" name="Päivämäärän paikkamerkki 6">
            <a:extLst>
              <a:ext uri="{FF2B5EF4-FFF2-40B4-BE49-F238E27FC236}">
                <a16:creationId xmlns:a16="http://schemas.microsoft.com/office/drawing/2014/main" id="{82C59685-89B7-489F-AF35-6CAC0E1348E3}"/>
              </a:ext>
            </a:extLst>
          </p:cNvPr>
          <p:cNvSpPr>
            <a:spLocks noGrp="1"/>
          </p:cNvSpPr>
          <p:nvPr>
            <p:ph type="dt" sz="half" idx="10"/>
          </p:nvPr>
        </p:nvSpPr>
        <p:spPr/>
        <p:txBody>
          <a:bodyPr/>
          <a:lstStyle/>
          <a:p>
            <a:r>
              <a:rPr lang="fi-FI"/>
              <a:t>03/2020</a:t>
            </a:r>
          </a:p>
        </p:txBody>
      </p:sp>
      <p:sp>
        <p:nvSpPr>
          <p:cNvPr id="2" name="Alatunnisteen paikkamerkki 1">
            <a:extLst>
              <a:ext uri="{FF2B5EF4-FFF2-40B4-BE49-F238E27FC236}">
                <a16:creationId xmlns:a16="http://schemas.microsoft.com/office/drawing/2014/main" id="{8209CD69-40D0-4DAD-B1FA-D23C79BE9327}"/>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129197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4D30D6-32C3-4876-8F06-8CF019AF94B4}"/>
              </a:ext>
            </a:extLst>
          </p:cNvPr>
          <p:cNvSpPr>
            <a:spLocks noGrp="1"/>
          </p:cNvSpPr>
          <p:nvPr>
            <p:ph type="title"/>
          </p:nvPr>
        </p:nvSpPr>
        <p:spPr>
          <a:xfrm>
            <a:off x="1522800" y="1645200"/>
            <a:ext cx="9613760" cy="2016000"/>
          </a:xfrm>
        </p:spPr>
        <p:txBody>
          <a:bodyPr/>
          <a:lstStyle/>
          <a:p>
            <a:r>
              <a:rPr lang="sv-SE" dirty="0"/>
              <a:t>Tilläggsinformation</a:t>
            </a:r>
            <a:endParaRPr lang="fi-FI" dirty="0"/>
          </a:p>
        </p:txBody>
      </p:sp>
      <p:sp>
        <p:nvSpPr>
          <p:cNvPr id="3" name="Tekstin paikkamerkki 2">
            <a:extLst>
              <a:ext uri="{FF2B5EF4-FFF2-40B4-BE49-F238E27FC236}">
                <a16:creationId xmlns:a16="http://schemas.microsoft.com/office/drawing/2014/main" id="{57BA4311-D640-4963-9E62-00F255F4E15D}"/>
              </a:ext>
            </a:extLst>
          </p:cNvPr>
          <p:cNvSpPr>
            <a:spLocks noGrp="1"/>
          </p:cNvSpPr>
          <p:nvPr>
            <p:ph type="body" idx="1"/>
          </p:nvPr>
        </p:nvSpPr>
        <p:spPr/>
        <p:txBody>
          <a:bodyPr/>
          <a:lstStyle/>
          <a:p>
            <a:r>
              <a:rPr lang="sv-SE" dirty="0">
                <a:solidFill>
                  <a:schemeClr val="bg1"/>
                </a:solidFill>
                <a:hlinkClick r:id="rId2">
                  <a:extLst>
                    <a:ext uri="{A12FA001-AC4F-418D-AE19-62706E023703}">
                      <ahyp:hlinkClr xmlns:ahyp="http://schemas.microsoft.com/office/drawing/2018/hyperlinkcolor" val="tx"/>
                    </a:ext>
                  </a:extLst>
                </a:hlinkClick>
              </a:rPr>
              <a:t>Tjänster för krigsinvalider</a:t>
            </a:r>
            <a:endParaRPr lang="sv-SE" dirty="0">
              <a:solidFill>
                <a:schemeClr val="bg1"/>
              </a:solidFill>
            </a:endParaRPr>
          </a:p>
          <a:p>
            <a:endParaRPr lang="fi-FI" dirty="0">
              <a:solidFill>
                <a:schemeClr val="bg1"/>
              </a:solidFill>
            </a:endParaRPr>
          </a:p>
          <a:p>
            <a:r>
              <a:rPr lang="sv-SE" dirty="0">
                <a:solidFill>
                  <a:schemeClr val="bg1"/>
                </a:solidFill>
                <a:hlinkClick r:id="rId3">
                  <a:extLst>
                    <a:ext uri="{A12FA001-AC4F-418D-AE19-62706E023703}">
                      <ahyp:hlinkClr xmlns:ahyp="http://schemas.microsoft.com/office/drawing/2018/hyperlinkcolor" val="tx"/>
                    </a:ext>
                  </a:extLst>
                </a:hlinkClick>
              </a:rPr>
              <a:t>Tjänster för frontveteraner</a:t>
            </a:r>
            <a:endParaRPr lang="sv-SE" dirty="0">
              <a:solidFill>
                <a:schemeClr val="bg1"/>
              </a:solidFill>
            </a:endParaRPr>
          </a:p>
          <a:p>
            <a:endParaRPr lang="fi-FI" dirty="0">
              <a:solidFill>
                <a:schemeClr val="bg1"/>
              </a:solidFill>
            </a:endParaRPr>
          </a:p>
        </p:txBody>
      </p:sp>
      <p:sp>
        <p:nvSpPr>
          <p:cNvPr id="4" name="Päivämäärän paikkamerkki 3">
            <a:extLst>
              <a:ext uri="{FF2B5EF4-FFF2-40B4-BE49-F238E27FC236}">
                <a16:creationId xmlns:a16="http://schemas.microsoft.com/office/drawing/2014/main" id="{96BC7CD3-EC86-4EB2-A195-340956270758}"/>
              </a:ext>
            </a:extLst>
          </p:cNvPr>
          <p:cNvSpPr>
            <a:spLocks noGrp="1"/>
          </p:cNvSpPr>
          <p:nvPr>
            <p:ph type="dt" sz="half" idx="10"/>
          </p:nvPr>
        </p:nvSpPr>
        <p:spPr/>
        <p:txBody>
          <a:bodyPr/>
          <a:lstStyle/>
          <a:p>
            <a:r>
              <a:rPr lang="fi-FI"/>
              <a:t>03/2020</a:t>
            </a:r>
          </a:p>
        </p:txBody>
      </p:sp>
      <p:sp>
        <p:nvSpPr>
          <p:cNvPr id="5" name="Alatunnisteen paikkamerkki 4">
            <a:extLst>
              <a:ext uri="{FF2B5EF4-FFF2-40B4-BE49-F238E27FC236}">
                <a16:creationId xmlns:a16="http://schemas.microsoft.com/office/drawing/2014/main" id="{2F5C38E4-E492-43EC-AB03-4BABF2E72702}"/>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115507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tsikko 15">
            <a:extLst>
              <a:ext uri="{FF2B5EF4-FFF2-40B4-BE49-F238E27FC236}">
                <a16:creationId xmlns:a16="http://schemas.microsoft.com/office/drawing/2014/main" id="{9C75EFF7-EC01-4682-A542-C69FBFF10321}"/>
              </a:ext>
            </a:extLst>
          </p:cNvPr>
          <p:cNvSpPr>
            <a:spLocks noGrp="1"/>
          </p:cNvSpPr>
          <p:nvPr>
            <p:ph type="title"/>
          </p:nvPr>
        </p:nvSpPr>
        <p:spPr/>
        <p:txBody>
          <a:bodyPr/>
          <a:lstStyle/>
          <a:p>
            <a:r>
              <a:rPr lang="sv-FI" dirty="0"/>
              <a:t>Begrepp</a:t>
            </a:r>
            <a:endParaRPr lang="fi-FI" dirty="0"/>
          </a:p>
        </p:txBody>
      </p:sp>
      <p:graphicFrame>
        <p:nvGraphicFramePr>
          <p:cNvPr id="2" name="Taulukko 2">
            <a:extLst>
              <a:ext uri="{FF2B5EF4-FFF2-40B4-BE49-F238E27FC236}">
                <a16:creationId xmlns:a16="http://schemas.microsoft.com/office/drawing/2014/main" id="{E8113FD0-45C2-4BB7-A508-B43471C83C8F}"/>
              </a:ext>
            </a:extLst>
          </p:cNvPr>
          <p:cNvGraphicFramePr>
            <a:graphicFrameLocks noGrp="1"/>
          </p:cNvGraphicFramePr>
          <p:nvPr>
            <p:ph idx="1"/>
            <p:extLst>
              <p:ext uri="{D42A27DB-BD31-4B8C-83A1-F6EECF244321}">
                <p14:modId xmlns:p14="http://schemas.microsoft.com/office/powerpoint/2010/main" val="3299180028"/>
              </p:ext>
            </p:extLst>
          </p:nvPr>
        </p:nvGraphicFramePr>
        <p:xfrm>
          <a:off x="1547862" y="1944688"/>
          <a:ext cx="9444682" cy="3931920"/>
        </p:xfrm>
        <a:graphic>
          <a:graphicData uri="http://schemas.openxmlformats.org/drawingml/2006/table">
            <a:tbl>
              <a:tblPr firstRow="1" bandRow="1">
                <a:tableStyleId>{BC89EF96-8CEA-46FF-86C4-4CE0E7609802}</a:tableStyleId>
              </a:tblPr>
              <a:tblGrid>
                <a:gridCol w="2214584">
                  <a:extLst>
                    <a:ext uri="{9D8B030D-6E8A-4147-A177-3AD203B41FA5}">
                      <a16:colId xmlns:a16="http://schemas.microsoft.com/office/drawing/2014/main" val="2965430852"/>
                    </a:ext>
                  </a:extLst>
                </a:gridCol>
                <a:gridCol w="7230098">
                  <a:extLst>
                    <a:ext uri="{9D8B030D-6E8A-4147-A177-3AD203B41FA5}">
                      <a16:colId xmlns:a16="http://schemas.microsoft.com/office/drawing/2014/main" val="32463142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noProof="0" dirty="0"/>
                        <a:t>Krigsinvalid</a:t>
                      </a:r>
                    </a:p>
                    <a:p>
                      <a:endParaRPr lang="fi-FI" b="0" dirty="0"/>
                    </a:p>
                  </a:txBody>
                  <a:tcPr/>
                </a:tc>
                <a:tc>
                  <a:txBody>
                    <a:bodyPr/>
                    <a:lstStyle/>
                    <a:p>
                      <a:r>
                        <a:rPr lang="sv-SE" b="0" noProof="0" dirty="0"/>
                        <a:t>En person som</a:t>
                      </a:r>
                      <a:r>
                        <a:rPr lang="fi-FI" b="0" dirty="0"/>
                        <a:t> </a:t>
                      </a:r>
                      <a:r>
                        <a:rPr lang="sv-SE" sz="1800" b="0" i="0" kern="1200" dirty="0">
                          <a:solidFill>
                            <a:schemeClr val="tx1"/>
                          </a:solidFill>
                          <a:effectLst/>
                          <a:latin typeface="+mn-lt"/>
                          <a:ea typeface="+mn-ea"/>
                          <a:cs typeface="+mn-cs"/>
                        </a:rPr>
                        <a:t>har skadats eller drabbats av sjukdom i Finlands krig och vars skada eller sjukdom fastställts med Statskontorets (tidigare olycksfallsverket) beslut.</a:t>
                      </a:r>
                      <a:endParaRPr lang="fi-FI" b="0" dirty="0"/>
                    </a:p>
                  </a:txBody>
                  <a:tcPr/>
                </a:tc>
                <a:extLst>
                  <a:ext uri="{0D108BD9-81ED-4DB2-BD59-A6C34878D82A}">
                    <a16:rowId xmlns:a16="http://schemas.microsoft.com/office/drawing/2014/main" val="3383253415"/>
                  </a:ext>
                </a:extLst>
              </a:tr>
              <a:tr h="370840">
                <a:tc>
                  <a:txBody>
                    <a:bodyPr/>
                    <a:lstStyle/>
                    <a:p>
                      <a:r>
                        <a:rPr lang="sv-SE" noProof="0" dirty="0"/>
                        <a:t>Militärinvalid</a:t>
                      </a:r>
                      <a:endParaRPr lang="fi-FI" dirty="0"/>
                    </a:p>
                  </a:txBody>
                  <a:tcPr/>
                </a:tc>
                <a:tc>
                  <a:txBody>
                    <a:bodyPr/>
                    <a:lstStyle/>
                    <a:p>
                      <a:r>
                        <a:rPr lang="fi-FI" dirty="0"/>
                        <a:t>En person </a:t>
                      </a:r>
                      <a:r>
                        <a:rPr lang="sv-SE" sz="1800" b="0" i="0" kern="1200" dirty="0">
                          <a:solidFill>
                            <a:schemeClr val="tx1"/>
                          </a:solidFill>
                          <a:effectLst/>
                          <a:latin typeface="+mn-lt"/>
                          <a:ea typeface="+mn-ea"/>
                          <a:cs typeface="+mn-cs"/>
                        </a:rPr>
                        <a:t>som har skadats eller insjuknat under fullgörande av beväringstjänst eller FN-uppdrag före 1991 och vars skada eller sjukdom fastställts med Statskontorets (tidigare olycksfallsverket) beslut.</a:t>
                      </a:r>
                      <a:endParaRPr lang="fi-FI" dirty="0"/>
                    </a:p>
                  </a:txBody>
                  <a:tcPr/>
                </a:tc>
                <a:extLst>
                  <a:ext uri="{0D108BD9-81ED-4DB2-BD59-A6C34878D82A}">
                    <a16:rowId xmlns:a16="http://schemas.microsoft.com/office/drawing/2014/main" val="395554392"/>
                  </a:ext>
                </a:extLst>
              </a:tr>
              <a:tr h="370840">
                <a:tc>
                  <a:txBody>
                    <a:bodyPr/>
                    <a:lstStyle/>
                    <a:p>
                      <a:r>
                        <a:rPr lang="sv-SE" noProof="0" dirty="0"/>
                        <a:t>Invaliditetsgrad</a:t>
                      </a:r>
                      <a:endParaRPr lang="fi-FI" dirty="0"/>
                    </a:p>
                  </a:txBody>
                  <a:tcPr/>
                </a:tc>
                <a:tc>
                  <a:txBody>
                    <a:bodyPr/>
                    <a:lstStyle/>
                    <a:p>
                      <a:r>
                        <a:rPr lang="sv-SE" noProof="0" dirty="0"/>
                        <a:t>Krigs- eller militärinvalidens invaliditetsgrad, som fastställs av Statskontoret</a:t>
                      </a:r>
                      <a:r>
                        <a:rPr lang="fi-FI" dirty="0"/>
                        <a:t> </a:t>
                      </a:r>
                      <a:r>
                        <a:rPr lang="sv-SE" sz="1800" b="0" i="0" kern="1200" dirty="0">
                          <a:solidFill>
                            <a:schemeClr val="tx1"/>
                          </a:solidFill>
                          <a:effectLst/>
                          <a:latin typeface="+mn-lt"/>
                          <a:ea typeface="+mn-ea"/>
                          <a:cs typeface="+mn-cs"/>
                        </a:rPr>
                        <a:t>(tidigare olycksfallsverket).</a:t>
                      </a:r>
                      <a:endParaRPr lang="fi-FI" dirty="0"/>
                    </a:p>
                  </a:txBody>
                  <a:tcPr/>
                </a:tc>
                <a:extLst>
                  <a:ext uri="{0D108BD9-81ED-4DB2-BD59-A6C34878D82A}">
                    <a16:rowId xmlns:a16="http://schemas.microsoft.com/office/drawing/2014/main" val="2584952518"/>
                  </a:ext>
                </a:extLst>
              </a:tr>
              <a:tr h="370840">
                <a:tc>
                  <a:txBody>
                    <a:bodyPr/>
                    <a:lstStyle/>
                    <a:p>
                      <a:r>
                        <a:rPr lang="sv-SE" noProof="0" dirty="0"/>
                        <a:t>Frontveteran</a:t>
                      </a:r>
                      <a:endParaRPr lang="fi-FI" dirty="0"/>
                    </a:p>
                  </a:txBody>
                  <a:tcPr/>
                </a:tc>
                <a:tc>
                  <a:txBody>
                    <a:bodyPr/>
                    <a:lstStyle/>
                    <a:p>
                      <a:r>
                        <a:rPr lang="sv-FI" noProof="0" dirty="0"/>
                        <a:t>En man eller en kvinna som tilldelats frontmanna-, fronttjänst- eller fronttecken. Ansökningstiden för dessa tecken har upphört 1994. I vardagligt språk används även termen krigsveteran. Dessa personer har inte skadats eller drabbats av sjukdom i Finlands krig.</a:t>
                      </a:r>
                    </a:p>
                  </a:txBody>
                  <a:tcPr/>
                </a:tc>
                <a:extLst>
                  <a:ext uri="{0D108BD9-81ED-4DB2-BD59-A6C34878D82A}">
                    <a16:rowId xmlns:a16="http://schemas.microsoft.com/office/drawing/2014/main" val="3450323547"/>
                  </a:ext>
                </a:extLst>
              </a:tr>
            </a:tbl>
          </a:graphicData>
        </a:graphic>
      </p:graphicFrame>
      <p:sp>
        <p:nvSpPr>
          <p:cNvPr id="13" name="Päivämäärän paikkamerkki 12">
            <a:extLst>
              <a:ext uri="{FF2B5EF4-FFF2-40B4-BE49-F238E27FC236}">
                <a16:creationId xmlns:a16="http://schemas.microsoft.com/office/drawing/2014/main" id="{46203509-698C-44DB-BF78-AA9EE12A7C50}"/>
              </a:ext>
            </a:extLst>
          </p:cNvPr>
          <p:cNvSpPr>
            <a:spLocks noGrp="1"/>
          </p:cNvSpPr>
          <p:nvPr>
            <p:ph type="dt" sz="half" idx="10"/>
          </p:nvPr>
        </p:nvSpPr>
        <p:spPr/>
        <p:txBody>
          <a:bodyPr/>
          <a:lstStyle/>
          <a:p>
            <a:r>
              <a:rPr lang="fi-FI"/>
              <a:t>03/2020</a:t>
            </a:r>
          </a:p>
        </p:txBody>
      </p:sp>
      <p:sp>
        <p:nvSpPr>
          <p:cNvPr id="14" name="Alatunnisteen paikkamerkki 13">
            <a:extLst>
              <a:ext uri="{FF2B5EF4-FFF2-40B4-BE49-F238E27FC236}">
                <a16:creationId xmlns:a16="http://schemas.microsoft.com/office/drawing/2014/main" id="{756B0FA1-2645-42AB-ACF5-BF01315CDB82}"/>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271469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337EB47-2B05-409C-87BD-25F706987283}"/>
              </a:ext>
            </a:extLst>
          </p:cNvPr>
          <p:cNvSpPr>
            <a:spLocks noGrp="1"/>
          </p:cNvSpPr>
          <p:nvPr>
            <p:ph type="title"/>
          </p:nvPr>
        </p:nvSpPr>
        <p:spPr>
          <a:xfrm>
            <a:off x="6621108" y="540000"/>
            <a:ext cx="5004000" cy="1332000"/>
          </a:xfrm>
        </p:spPr>
        <p:txBody>
          <a:bodyPr/>
          <a:lstStyle/>
          <a:p>
            <a:r>
              <a:rPr lang="sv-SE" dirty="0"/>
              <a:t>Lagstiftning</a:t>
            </a:r>
            <a:endParaRPr lang="fi-FI" dirty="0"/>
          </a:p>
        </p:txBody>
      </p:sp>
      <p:sp>
        <p:nvSpPr>
          <p:cNvPr id="4" name="Sisällön paikkamerkki 3">
            <a:extLst>
              <a:ext uri="{FF2B5EF4-FFF2-40B4-BE49-F238E27FC236}">
                <a16:creationId xmlns:a16="http://schemas.microsoft.com/office/drawing/2014/main" id="{26BA3E5B-AEAE-47DF-ABBB-ADEA2243A1BC}"/>
              </a:ext>
            </a:extLst>
          </p:cNvPr>
          <p:cNvSpPr>
            <a:spLocks noGrp="1"/>
          </p:cNvSpPr>
          <p:nvPr>
            <p:ph sz="half" idx="2"/>
          </p:nvPr>
        </p:nvSpPr>
        <p:spPr>
          <a:xfrm>
            <a:off x="6621108" y="1947600"/>
            <a:ext cx="5235532" cy="3996000"/>
          </a:xfrm>
        </p:spPr>
        <p:txBody>
          <a:bodyPr/>
          <a:lstStyle/>
          <a:p>
            <a:r>
              <a:rPr lang="sv-SE" sz="1800" dirty="0"/>
              <a:t>Krigs- och militärinvalidernas ersättningar och tjänster grundar sig på </a:t>
            </a:r>
            <a:r>
              <a:rPr lang="sv-SE" sz="1800" dirty="0">
                <a:hlinkClick r:id="rId2"/>
              </a:rPr>
              <a:t>lagen om skada, ådragen i militärtjänst </a:t>
            </a:r>
            <a:r>
              <a:rPr lang="fi-FI" sz="1800" dirty="0"/>
              <a:t>(404/1948).</a:t>
            </a:r>
          </a:p>
          <a:p>
            <a:pPr lvl="1"/>
            <a:r>
              <a:rPr lang="sv-SE" sz="1100" dirty="0"/>
              <a:t>Lagen om skada, ådragen i militärtjänst tillämpas utöver krigsinvaliderna även på militärinvaliderna, dvs.</a:t>
            </a:r>
            <a:r>
              <a:rPr lang="fi-FI" sz="1100" dirty="0"/>
              <a:t> </a:t>
            </a:r>
            <a:r>
              <a:rPr lang="sv-SE" sz="1100" dirty="0"/>
              <a:t>personer som har skadats eller insjuknat under fullgörande av beväringstjänst eller FN-uppdrag före 1991.</a:t>
            </a:r>
            <a:endParaRPr lang="fi-FI" sz="1100" dirty="0"/>
          </a:p>
          <a:p>
            <a:pPr lvl="1"/>
            <a:r>
              <a:rPr lang="sv-SE" sz="1100" dirty="0"/>
              <a:t>Militärinvalidernas tjänster är en aning mer begränsade än krigsinvalidernas.</a:t>
            </a:r>
          </a:p>
          <a:p>
            <a:pPr lvl="1"/>
            <a:r>
              <a:rPr lang="sv-SE" sz="1100" dirty="0"/>
              <a:t>På de personer som har skadats eller insjuknat under fullgörande av militärtjänst eller militärt krishanteringsuppdrag efter 1991 tillämpas lagen om ersättning för olycksfall i militärtjänst och tjänstgöringsrelaterad sjukdom.</a:t>
            </a:r>
            <a:endParaRPr lang="fi-FI" sz="1100" dirty="0"/>
          </a:p>
          <a:p>
            <a:r>
              <a:rPr lang="sv-SE" sz="1800" dirty="0"/>
              <a:t>Frontveteranernas tjänster grundar sig på </a:t>
            </a:r>
            <a:r>
              <a:rPr lang="sv-SE" sz="1800" dirty="0">
                <a:hlinkClick r:id="rId3"/>
              </a:rPr>
              <a:t>lagen om rehabilitering av frontveteraner</a:t>
            </a:r>
            <a:r>
              <a:rPr lang="sv-SE" sz="1800" dirty="0"/>
              <a:t> (1184/1988) och </a:t>
            </a:r>
            <a:r>
              <a:rPr lang="sv-SE" sz="1800" dirty="0">
                <a:hlinkClick r:id="rId4"/>
              </a:rPr>
              <a:t>lagen om </a:t>
            </a:r>
            <a:r>
              <a:rPr lang="fi-FI" sz="1800" dirty="0">
                <a:hlinkClick r:id="rId4"/>
              </a:rPr>
              <a:t>ändring av lagen om rehabilitering av frontveteraner</a:t>
            </a:r>
            <a:r>
              <a:rPr lang="fi-FI" sz="1800" dirty="0"/>
              <a:t> (54/2019).</a:t>
            </a:r>
          </a:p>
          <a:p>
            <a:endParaRPr lang="fi-FI" dirty="0"/>
          </a:p>
        </p:txBody>
      </p:sp>
      <p:sp>
        <p:nvSpPr>
          <p:cNvPr id="5" name="Päivämäärän paikkamerkki 4">
            <a:extLst>
              <a:ext uri="{FF2B5EF4-FFF2-40B4-BE49-F238E27FC236}">
                <a16:creationId xmlns:a16="http://schemas.microsoft.com/office/drawing/2014/main" id="{369EE9BC-0FB0-4991-B795-7427C2EE71C5}"/>
              </a:ext>
            </a:extLst>
          </p:cNvPr>
          <p:cNvSpPr>
            <a:spLocks noGrp="1"/>
          </p:cNvSpPr>
          <p:nvPr>
            <p:ph type="dt" sz="half" idx="10"/>
          </p:nvPr>
        </p:nvSpPr>
        <p:spPr>
          <a:xfrm>
            <a:off x="540000" y="6408000"/>
            <a:ext cx="972000" cy="360000"/>
          </a:xfrm>
        </p:spPr>
        <p:txBody>
          <a:bodyPr/>
          <a:lstStyle/>
          <a:p>
            <a:r>
              <a:rPr lang="fi-FI"/>
              <a:t>03/2020</a:t>
            </a:r>
          </a:p>
        </p:txBody>
      </p:sp>
      <p:sp>
        <p:nvSpPr>
          <p:cNvPr id="6" name="Alatunnisteen paikkamerkki 5">
            <a:extLst>
              <a:ext uri="{FF2B5EF4-FFF2-40B4-BE49-F238E27FC236}">
                <a16:creationId xmlns:a16="http://schemas.microsoft.com/office/drawing/2014/main" id="{19D8BABA-E9B0-4232-B7D5-F007DA630D5F}"/>
              </a:ext>
            </a:extLst>
          </p:cNvPr>
          <p:cNvSpPr>
            <a:spLocks noGrp="1"/>
          </p:cNvSpPr>
          <p:nvPr>
            <p:ph type="ftr" sz="quarter" idx="11"/>
          </p:nvPr>
        </p:nvSpPr>
        <p:spPr>
          <a:xfrm>
            <a:off x="1548000" y="6408000"/>
            <a:ext cx="7164000" cy="360000"/>
          </a:xfrm>
        </p:spPr>
        <p:txBody>
          <a:bodyPr/>
          <a:lstStyle/>
          <a:p>
            <a:r>
              <a:rPr lang="fi-FI" dirty="0"/>
              <a:t>Statskontoret</a:t>
            </a:r>
          </a:p>
        </p:txBody>
      </p:sp>
      <p:pic>
        <p:nvPicPr>
          <p:cNvPr id="8" name="Picture Placeholder 8" descr="A picture containing person, indoor, table, sitting&#10;&#10;Description automatically generated">
            <a:extLst>
              <a:ext uri="{FF2B5EF4-FFF2-40B4-BE49-F238E27FC236}">
                <a16:creationId xmlns:a16="http://schemas.microsoft.com/office/drawing/2014/main" id="{B23D1C2C-4F08-400E-9599-07C070509F50}"/>
              </a:ext>
            </a:extLst>
          </p:cNvPr>
          <p:cNvPicPr>
            <a:picLocks noGrp="1" noChangeAspect="1"/>
          </p:cNvPicPr>
          <p:nvPr>
            <p:ph type="pic" sz="quarter" idx="13"/>
          </p:nvPr>
        </p:nvPicPr>
        <p:blipFill>
          <a:blip r:embed="rId5"/>
          <a:srcRect/>
          <a:stretch>
            <a:fillRect/>
          </a:stretch>
        </p:blipFill>
        <p:spPr>
          <a:xfrm>
            <a:off x="0" y="0"/>
            <a:ext cx="6096000" cy="6858000"/>
          </a:xfrm>
        </p:spPr>
      </p:pic>
    </p:spTree>
    <p:extLst>
      <p:ext uri="{BB962C8B-B14F-4D97-AF65-F5344CB8AC3E}">
        <p14:creationId xmlns:p14="http://schemas.microsoft.com/office/powerpoint/2010/main" val="19469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FDFA4B-9F38-45D2-A8DE-196696C9C420}"/>
              </a:ext>
            </a:extLst>
          </p:cNvPr>
          <p:cNvSpPr>
            <a:spLocks noGrp="1"/>
          </p:cNvSpPr>
          <p:nvPr>
            <p:ph type="title"/>
          </p:nvPr>
        </p:nvSpPr>
        <p:spPr/>
        <p:txBody>
          <a:bodyPr/>
          <a:lstStyle/>
          <a:p>
            <a:r>
              <a:rPr lang="sv-SE" dirty="0"/>
              <a:t>Veteranmomenten</a:t>
            </a:r>
            <a:endParaRPr lang="fi-FI" dirty="0"/>
          </a:p>
        </p:txBody>
      </p:sp>
      <p:sp>
        <p:nvSpPr>
          <p:cNvPr id="4" name="Sisällön paikkamerkki 3">
            <a:extLst>
              <a:ext uri="{FF2B5EF4-FFF2-40B4-BE49-F238E27FC236}">
                <a16:creationId xmlns:a16="http://schemas.microsoft.com/office/drawing/2014/main" id="{B266EEA4-D35A-41C2-94F9-130A1FB7DF57}"/>
              </a:ext>
            </a:extLst>
          </p:cNvPr>
          <p:cNvSpPr>
            <a:spLocks noGrp="1"/>
          </p:cNvSpPr>
          <p:nvPr>
            <p:ph sz="half" idx="2"/>
          </p:nvPr>
        </p:nvSpPr>
        <p:spPr>
          <a:xfrm>
            <a:off x="6236100" y="1737256"/>
            <a:ext cx="5400000" cy="3996000"/>
          </a:xfrm>
        </p:spPr>
        <p:txBody>
          <a:bodyPr/>
          <a:lstStyle/>
          <a:p>
            <a:r>
              <a:rPr lang="sv-SE" sz="1800" dirty="0"/>
              <a:t>Social- och hälsovårdsministeriet ansvarar för de s.k. </a:t>
            </a:r>
            <a:r>
              <a:rPr lang="sv-SE" sz="1800" dirty="0">
                <a:hlinkClick r:id="rId2"/>
              </a:rPr>
              <a:t>veteranmomenten</a:t>
            </a:r>
            <a:r>
              <a:rPr lang="sv-SE" sz="1800" dirty="0"/>
              <a:t>.</a:t>
            </a:r>
          </a:p>
          <a:p>
            <a:r>
              <a:rPr lang="sv-SE" sz="1800" dirty="0"/>
              <a:t>Momenten 33.50.51–33.50.58 förvaltas av Statskontoret. </a:t>
            </a:r>
            <a:r>
              <a:rPr lang="sv-SE" sz="1400" dirty="0"/>
              <a:t>(Momenten 33.50.56–33.50.58 behandlas som en helhet.)</a:t>
            </a:r>
          </a:p>
          <a:p>
            <a:r>
              <a:rPr lang="sv-SE" sz="1800" dirty="0"/>
              <a:t>Anslaget som beviljats åt momenten och vad det får användas till framkommer ur statsbudgeten.</a:t>
            </a:r>
          </a:p>
          <a:p>
            <a:r>
              <a:rPr lang="sv-SE" sz="1800" dirty="0"/>
              <a:t>Statskontoret uppskattar hur mycket pengar behövs på momenten och gör ett budget</a:t>
            </a:r>
            <a:r>
              <a:rPr lang="sv-SE" sz="1800" b="1" dirty="0"/>
              <a:t>förslag</a:t>
            </a:r>
            <a:r>
              <a:rPr lang="sv-SE" sz="1800" dirty="0"/>
              <a:t> åt social- och hälsovårdsministeriet. Ministeriet bestämmer i vilken form budget</a:t>
            </a:r>
            <a:r>
              <a:rPr lang="sv-SE" sz="1800" b="1" dirty="0"/>
              <a:t>propositionen</a:t>
            </a:r>
            <a:r>
              <a:rPr lang="sv-SE" sz="1800" dirty="0"/>
              <a:t> skickas vidare till finansministeriet.</a:t>
            </a:r>
          </a:p>
          <a:p>
            <a:r>
              <a:rPr lang="sv-SE" sz="1800" b="1" dirty="0"/>
              <a:t>Riksdagen bestämmer över statsbudgeten. </a:t>
            </a:r>
            <a:r>
              <a:rPr lang="sv-SE" sz="1800" dirty="0"/>
              <a:t>Anslagen och de eventuella tilläggsanslagen beviljas alltså inte av Statskontoret.</a:t>
            </a:r>
          </a:p>
        </p:txBody>
      </p:sp>
      <p:sp>
        <p:nvSpPr>
          <p:cNvPr id="5" name="Päivämäärän paikkamerkki 4">
            <a:extLst>
              <a:ext uri="{FF2B5EF4-FFF2-40B4-BE49-F238E27FC236}">
                <a16:creationId xmlns:a16="http://schemas.microsoft.com/office/drawing/2014/main" id="{DEA7B191-D0D9-4EC8-9E0C-EEE55EE8728B}"/>
              </a:ext>
            </a:extLst>
          </p:cNvPr>
          <p:cNvSpPr>
            <a:spLocks noGrp="1"/>
          </p:cNvSpPr>
          <p:nvPr>
            <p:ph type="dt" sz="half" idx="10"/>
          </p:nvPr>
        </p:nvSpPr>
        <p:spPr/>
        <p:txBody>
          <a:bodyPr/>
          <a:lstStyle/>
          <a:p>
            <a:r>
              <a:rPr lang="fi-FI"/>
              <a:t>03/2020</a:t>
            </a:r>
          </a:p>
        </p:txBody>
      </p:sp>
      <p:sp>
        <p:nvSpPr>
          <p:cNvPr id="6" name="Alatunnisteen paikkamerkki 5">
            <a:extLst>
              <a:ext uri="{FF2B5EF4-FFF2-40B4-BE49-F238E27FC236}">
                <a16:creationId xmlns:a16="http://schemas.microsoft.com/office/drawing/2014/main" id="{7294409A-5F15-4AEC-850C-BD4CF3C73DEB}"/>
              </a:ext>
            </a:extLst>
          </p:cNvPr>
          <p:cNvSpPr>
            <a:spLocks noGrp="1"/>
          </p:cNvSpPr>
          <p:nvPr>
            <p:ph type="ftr" sz="quarter" idx="11"/>
          </p:nvPr>
        </p:nvSpPr>
        <p:spPr/>
        <p:txBody>
          <a:bodyPr/>
          <a:lstStyle/>
          <a:p>
            <a:r>
              <a:rPr lang="fi-FI" dirty="0"/>
              <a:t>Statskontoret</a:t>
            </a:r>
          </a:p>
        </p:txBody>
      </p:sp>
      <p:pic>
        <p:nvPicPr>
          <p:cNvPr id="10" name="Sisällön paikkamerkki 9">
            <a:extLst>
              <a:ext uri="{FF2B5EF4-FFF2-40B4-BE49-F238E27FC236}">
                <a16:creationId xmlns:a16="http://schemas.microsoft.com/office/drawing/2014/main" id="{95DD133F-57DE-4174-852D-087594334AC7}"/>
              </a:ext>
            </a:extLst>
          </p:cNvPr>
          <p:cNvPicPr>
            <a:picLocks noGrp="1" noChangeAspect="1"/>
          </p:cNvPicPr>
          <p:nvPr>
            <p:ph sz="half" idx="1"/>
          </p:nvPr>
        </p:nvPicPr>
        <p:blipFill>
          <a:blip r:embed="rId3"/>
          <a:stretch>
            <a:fillRect/>
          </a:stretch>
        </p:blipFill>
        <p:spPr>
          <a:xfrm>
            <a:off x="539750" y="2415305"/>
            <a:ext cx="5400675" cy="3060853"/>
          </a:xfrm>
          <a:prstGeom prst="rect">
            <a:avLst/>
          </a:prstGeom>
        </p:spPr>
      </p:pic>
    </p:spTree>
    <p:extLst>
      <p:ext uri="{BB962C8B-B14F-4D97-AF65-F5344CB8AC3E}">
        <p14:creationId xmlns:p14="http://schemas.microsoft.com/office/powerpoint/2010/main" val="405462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3063AB-AC80-492E-8AED-3CF02D60ED39}"/>
              </a:ext>
            </a:extLst>
          </p:cNvPr>
          <p:cNvSpPr>
            <a:spLocks noGrp="1"/>
          </p:cNvSpPr>
          <p:nvPr>
            <p:ph type="title"/>
          </p:nvPr>
        </p:nvSpPr>
        <p:spPr/>
        <p:txBody>
          <a:bodyPr/>
          <a:lstStyle/>
          <a:p>
            <a:r>
              <a:rPr lang="sv-SE" dirty="0"/>
              <a:t>Veikkaus-pengarna som ingår i veteranmomenten</a:t>
            </a:r>
            <a:endParaRPr lang="fi-FI" dirty="0"/>
          </a:p>
        </p:txBody>
      </p:sp>
      <p:graphicFrame>
        <p:nvGraphicFramePr>
          <p:cNvPr id="7" name="Taulukko 7">
            <a:extLst>
              <a:ext uri="{FF2B5EF4-FFF2-40B4-BE49-F238E27FC236}">
                <a16:creationId xmlns:a16="http://schemas.microsoft.com/office/drawing/2014/main" id="{B09F4CFA-B343-4406-895E-5FBD6F06F592}"/>
              </a:ext>
            </a:extLst>
          </p:cNvPr>
          <p:cNvGraphicFramePr>
            <a:graphicFrameLocks noGrp="1"/>
          </p:cNvGraphicFramePr>
          <p:nvPr>
            <p:ph sz="half" idx="1"/>
            <p:extLst>
              <p:ext uri="{D42A27DB-BD31-4B8C-83A1-F6EECF244321}">
                <p14:modId xmlns:p14="http://schemas.microsoft.com/office/powerpoint/2010/main" val="1051213860"/>
              </p:ext>
            </p:extLst>
          </p:nvPr>
        </p:nvGraphicFramePr>
        <p:xfrm>
          <a:off x="539750" y="2187168"/>
          <a:ext cx="5400675" cy="3383280"/>
        </p:xfrm>
        <a:graphic>
          <a:graphicData uri="http://schemas.openxmlformats.org/drawingml/2006/table">
            <a:tbl>
              <a:tblPr firstRow="1" bandRow="1">
                <a:tableStyleId>{BC89EF96-8CEA-46FF-86C4-4CE0E7609802}</a:tableStyleId>
              </a:tblPr>
              <a:tblGrid>
                <a:gridCol w="1091754">
                  <a:extLst>
                    <a:ext uri="{9D8B030D-6E8A-4147-A177-3AD203B41FA5}">
                      <a16:colId xmlns:a16="http://schemas.microsoft.com/office/drawing/2014/main" val="3861381501"/>
                    </a:ext>
                  </a:extLst>
                </a:gridCol>
                <a:gridCol w="3024336">
                  <a:extLst>
                    <a:ext uri="{9D8B030D-6E8A-4147-A177-3AD203B41FA5}">
                      <a16:colId xmlns:a16="http://schemas.microsoft.com/office/drawing/2014/main" val="2420706453"/>
                    </a:ext>
                  </a:extLst>
                </a:gridCol>
                <a:gridCol w="1284585">
                  <a:extLst>
                    <a:ext uri="{9D8B030D-6E8A-4147-A177-3AD203B41FA5}">
                      <a16:colId xmlns:a16="http://schemas.microsoft.com/office/drawing/2014/main" val="1987821460"/>
                    </a:ext>
                  </a:extLst>
                </a:gridCol>
              </a:tblGrid>
              <a:tr h="370840">
                <a:tc>
                  <a:txBody>
                    <a:bodyPr/>
                    <a:lstStyle/>
                    <a:p>
                      <a:r>
                        <a:rPr lang="fi-FI" b="0" dirty="0"/>
                        <a:t>33.50.51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t>Ersättning för skada, ådragen i militärtjänst </a:t>
                      </a:r>
                      <a:endParaRPr lang="fi-FI" sz="1800" b="0" dirty="0"/>
                    </a:p>
                  </a:txBody>
                  <a:tcPr/>
                </a:tc>
                <a:tc>
                  <a:txBody>
                    <a:bodyPr/>
                    <a:lstStyle/>
                    <a:p>
                      <a:r>
                        <a:rPr lang="fi-FI" b="0" dirty="0"/>
                        <a:t>25 M€</a:t>
                      </a:r>
                    </a:p>
                    <a:p>
                      <a:r>
                        <a:rPr lang="fi-FI" b="0" dirty="0"/>
                        <a:t>(</a:t>
                      </a:r>
                      <a:r>
                        <a:rPr lang="fi-FI" b="0" dirty="0" err="1"/>
                        <a:t>år</a:t>
                      </a:r>
                      <a:r>
                        <a:rPr lang="fi-FI" b="0" dirty="0"/>
                        <a:t> 2020)</a:t>
                      </a:r>
                    </a:p>
                  </a:txBody>
                  <a:tcPr/>
                </a:tc>
                <a:extLst>
                  <a:ext uri="{0D108BD9-81ED-4DB2-BD59-A6C34878D82A}">
                    <a16:rowId xmlns:a16="http://schemas.microsoft.com/office/drawing/2014/main" val="1898186532"/>
                  </a:ext>
                </a:extLst>
              </a:tr>
              <a:tr h="370840">
                <a:tc>
                  <a:txBody>
                    <a:bodyPr/>
                    <a:lstStyle/>
                    <a:p>
                      <a:r>
                        <a:rPr lang="fi-FI" dirty="0"/>
                        <a:t>33.50.52</a:t>
                      </a:r>
                    </a:p>
                  </a:txBody>
                  <a:tcPr/>
                </a:tc>
                <a:tc>
                  <a:txBody>
                    <a:bodyPr/>
                    <a:lstStyle/>
                    <a:p>
                      <a:pPr marL="0" marR="0" lvl="0" indent="0" algn="l" defTabSz="967618" rtl="0" eaLnBrk="1" fontAlgn="auto" latinLnBrk="0" hangingPunct="1">
                        <a:lnSpc>
                          <a:spcPct val="100000"/>
                        </a:lnSpc>
                        <a:spcBef>
                          <a:spcPts val="0"/>
                        </a:spcBef>
                        <a:spcAft>
                          <a:spcPts val="0"/>
                        </a:spcAft>
                        <a:buClrTx/>
                        <a:buSzTx/>
                        <a:buFontTx/>
                        <a:buNone/>
                        <a:tabLst/>
                        <a:defRPr/>
                      </a:pPr>
                      <a:r>
                        <a:rPr lang="sv-SE" sz="1800" dirty="0"/>
                        <a:t>Statlig ersättning för kostnader för rehabiliterings- och vårdinrättningar för krigs- och militärinvalider</a:t>
                      </a:r>
                      <a:endParaRPr lang="fi-FI" sz="1800" dirty="0"/>
                    </a:p>
                  </a:txBody>
                  <a:tcPr/>
                </a:tc>
                <a:tc>
                  <a:txBody>
                    <a:bodyPr/>
                    <a:lstStyle/>
                    <a:p>
                      <a:r>
                        <a:rPr lang="fi-FI" dirty="0" err="1"/>
                        <a:t>Helt</a:t>
                      </a:r>
                      <a:endParaRPr lang="fi-FI" dirty="0"/>
                    </a:p>
                  </a:txBody>
                  <a:tcPr/>
                </a:tc>
                <a:extLst>
                  <a:ext uri="{0D108BD9-81ED-4DB2-BD59-A6C34878D82A}">
                    <a16:rowId xmlns:a16="http://schemas.microsoft.com/office/drawing/2014/main" val="779646661"/>
                  </a:ext>
                </a:extLst>
              </a:tr>
              <a:tr h="370840">
                <a:tc>
                  <a:txBody>
                    <a:bodyPr/>
                    <a:lstStyle/>
                    <a:p>
                      <a:r>
                        <a:rPr lang="fi-FI" dirty="0"/>
                        <a:t>33.50.55</a:t>
                      </a:r>
                    </a:p>
                  </a:txBody>
                  <a:tcPr/>
                </a:tc>
                <a:tc>
                  <a:txBody>
                    <a:bodyPr/>
                    <a:lstStyle/>
                    <a:p>
                      <a:pPr marL="0" marR="0" lvl="0" indent="0" algn="l" defTabSz="967618" rtl="0" eaLnBrk="1" fontAlgn="auto" latinLnBrk="0" hangingPunct="1">
                        <a:lnSpc>
                          <a:spcPct val="100000"/>
                        </a:lnSpc>
                        <a:spcBef>
                          <a:spcPts val="0"/>
                        </a:spcBef>
                        <a:spcAft>
                          <a:spcPts val="0"/>
                        </a:spcAft>
                        <a:buClrTx/>
                        <a:buSzTx/>
                        <a:buFontTx/>
                        <a:buNone/>
                        <a:tabLst/>
                        <a:defRPr/>
                      </a:pPr>
                      <a:r>
                        <a:rPr lang="sv-SE" sz="1800" noProof="0" dirty="0"/>
                        <a:t>Vissa utgifter för rehabilitering </a:t>
                      </a:r>
                    </a:p>
                  </a:txBody>
                  <a:tcPr/>
                </a:tc>
                <a:tc>
                  <a:txBody>
                    <a:bodyPr/>
                    <a:lstStyle/>
                    <a:p>
                      <a:r>
                        <a:rPr lang="fi-FI" dirty="0" err="1"/>
                        <a:t>Helt</a:t>
                      </a:r>
                      <a:endParaRPr lang="fi-FI" dirty="0"/>
                    </a:p>
                  </a:txBody>
                  <a:tcPr/>
                </a:tc>
                <a:extLst>
                  <a:ext uri="{0D108BD9-81ED-4DB2-BD59-A6C34878D82A}">
                    <a16:rowId xmlns:a16="http://schemas.microsoft.com/office/drawing/2014/main" val="2339372460"/>
                  </a:ext>
                </a:extLst>
              </a:tr>
              <a:tr h="370840">
                <a:tc>
                  <a:txBody>
                    <a:bodyPr/>
                    <a:lstStyle/>
                    <a:p>
                      <a:r>
                        <a:rPr lang="fi-FI" dirty="0"/>
                        <a:t>33.50.56</a:t>
                      </a:r>
                    </a:p>
                  </a:txBody>
                  <a:tcPr/>
                </a:tc>
                <a:tc>
                  <a:txBody>
                    <a:bodyPr/>
                    <a:lstStyle/>
                    <a:p>
                      <a:pPr marL="0" marR="0" lvl="0" indent="0" algn="l" defTabSz="967618" rtl="0" eaLnBrk="1" fontAlgn="auto" latinLnBrk="0" hangingPunct="1">
                        <a:lnSpc>
                          <a:spcPct val="100000"/>
                        </a:lnSpc>
                        <a:spcBef>
                          <a:spcPts val="0"/>
                        </a:spcBef>
                        <a:spcAft>
                          <a:spcPts val="0"/>
                        </a:spcAft>
                        <a:buClrTx/>
                        <a:buSzTx/>
                        <a:buFontTx/>
                        <a:buNone/>
                        <a:tabLst/>
                        <a:defRPr/>
                      </a:pPr>
                      <a:r>
                        <a:rPr lang="sv-SE" sz="1800" dirty="0"/>
                        <a:t>Utgifter för rehabilitering av frontveteraner</a:t>
                      </a:r>
                      <a:endParaRPr lang="fi-FI" sz="1800" dirty="0"/>
                    </a:p>
                  </a:txBody>
                  <a:tcPr/>
                </a:tc>
                <a:tc>
                  <a:txBody>
                    <a:bodyPr/>
                    <a:lstStyle/>
                    <a:p>
                      <a:r>
                        <a:rPr lang="fi-FI" dirty="0" err="1"/>
                        <a:t>Helt</a:t>
                      </a:r>
                      <a:endParaRPr lang="fi-FI" dirty="0"/>
                    </a:p>
                  </a:txBody>
                  <a:tcPr/>
                </a:tc>
                <a:extLst>
                  <a:ext uri="{0D108BD9-81ED-4DB2-BD59-A6C34878D82A}">
                    <a16:rowId xmlns:a16="http://schemas.microsoft.com/office/drawing/2014/main" val="2650447975"/>
                  </a:ext>
                </a:extLst>
              </a:tr>
            </a:tbl>
          </a:graphicData>
        </a:graphic>
      </p:graphicFrame>
      <p:sp>
        <p:nvSpPr>
          <p:cNvPr id="4" name="Sisällön paikkamerkki 3">
            <a:extLst>
              <a:ext uri="{FF2B5EF4-FFF2-40B4-BE49-F238E27FC236}">
                <a16:creationId xmlns:a16="http://schemas.microsoft.com/office/drawing/2014/main" id="{32310E01-FCE4-421C-921C-DFB491EE0C73}"/>
              </a:ext>
            </a:extLst>
          </p:cNvPr>
          <p:cNvSpPr>
            <a:spLocks noGrp="1"/>
          </p:cNvSpPr>
          <p:nvPr>
            <p:ph sz="half" idx="2"/>
          </p:nvPr>
        </p:nvSpPr>
        <p:spPr>
          <a:xfrm>
            <a:off x="6236100" y="2169304"/>
            <a:ext cx="5400000" cy="3996000"/>
          </a:xfrm>
        </p:spPr>
        <p:txBody>
          <a:bodyPr/>
          <a:lstStyle/>
          <a:p>
            <a:r>
              <a:rPr lang="sv-SE" dirty="0"/>
              <a:t>Veikkaus Ab redovisar enligt lotterilagen en del av avkastningen till social- och hälsovårdsministeriets inkomstmoment.</a:t>
            </a:r>
          </a:p>
          <a:p>
            <a:r>
              <a:rPr lang="sv-SE" dirty="0"/>
              <a:t>Statskontoret uppskattar behovet av anslag till veteranmomenten, men tar inte ställning till varifrån pengarna kommer.</a:t>
            </a:r>
          </a:p>
          <a:p>
            <a:r>
              <a:rPr lang="sv-SE" dirty="0"/>
              <a:t>Förmånstagarna för Veikkaus Ab:s avkastning är krigsinvaliderna, frontveteranerna och </a:t>
            </a:r>
            <a:r>
              <a:rPr lang="sv-SE" dirty="0">
                <a:hlinkClick r:id="rId2"/>
              </a:rPr>
              <a:t>personer som har tjänstgjort i vissa uppgifter i Finlands krig</a:t>
            </a:r>
            <a:r>
              <a:rPr lang="sv-SE" dirty="0"/>
              <a:t>.</a:t>
            </a:r>
          </a:p>
        </p:txBody>
      </p:sp>
      <p:sp>
        <p:nvSpPr>
          <p:cNvPr id="5" name="Päivämäärän paikkamerkki 4">
            <a:extLst>
              <a:ext uri="{FF2B5EF4-FFF2-40B4-BE49-F238E27FC236}">
                <a16:creationId xmlns:a16="http://schemas.microsoft.com/office/drawing/2014/main" id="{5179FCC2-8716-4CFA-A836-6C3ACBB61C6F}"/>
              </a:ext>
            </a:extLst>
          </p:cNvPr>
          <p:cNvSpPr>
            <a:spLocks noGrp="1"/>
          </p:cNvSpPr>
          <p:nvPr>
            <p:ph type="dt" sz="half" idx="10"/>
          </p:nvPr>
        </p:nvSpPr>
        <p:spPr/>
        <p:txBody>
          <a:bodyPr/>
          <a:lstStyle/>
          <a:p>
            <a:r>
              <a:rPr lang="fi-FI"/>
              <a:t>03/2020</a:t>
            </a:r>
          </a:p>
        </p:txBody>
      </p:sp>
      <p:sp>
        <p:nvSpPr>
          <p:cNvPr id="6" name="Alatunnisteen paikkamerkki 5">
            <a:extLst>
              <a:ext uri="{FF2B5EF4-FFF2-40B4-BE49-F238E27FC236}">
                <a16:creationId xmlns:a16="http://schemas.microsoft.com/office/drawing/2014/main" id="{FB04CF11-20E1-4CAC-86FB-619AC9D680FC}"/>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184396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0F9DDF-A240-4F9D-B844-C150DFE6D6A0}"/>
              </a:ext>
            </a:extLst>
          </p:cNvPr>
          <p:cNvSpPr>
            <a:spLocks noGrp="1"/>
          </p:cNvSpPr>
          <p:nvPr>
            <p:ph type="title"/>
          </p:nvPr>
        </p:nvSpPr>
        <p:spPr/>
        <p:txBody>
          <a:bodyPr/>
          <a:lstStyle/>
          <a:p>
            <a:r>
              <a:rPr lang="fi-FI" dirty="0" err="1"/>
              <a:t>Kundförhållandet</a:t>
            </a:r>
            <a:r>
              <a:rPr lang="fi-FI" dirty="0"/>
              <a:t> </a:t>
            </a:r>
            <a:r>
              <a:rPr lang="fi-FI" dirty="0" err="1"/>
              <a:t>mellan</a:t>
            </a:r>
            <a:r>
              <a:rPr lang="fi-FI" dirty="0"/>
              <a:t> </a:t>
            </a:r>
            <a:r>
              <a:rPr lang="fi-FI" dirty="0" err="1"/>
              <a:t>Statskontoret</a:t>
            </a:r>
            <a:r>
              <a:rPr lang="fi-FI" dirty="0"/>
              <a:t> </a:t>
            </a:r>
            <a:r>
              <a:rPr lang="fi-FI" dirty="0" err="1"/>
              <a:t>och</a:t>
            </a:r>
            <a:r>
              <a:rPr lang="fi-FI" dirty="0"/>
              <a:t> </a:t>
            </a:r>
            <a:r>
              <a:rPr lang="fi-FI" dirty="0" err="1"/>
              <a:t>kommunerna</a:t>
            </a:r>
            <a:endParaRPr lang="fi-FI" dirty="0"/>
          </a:p>
        </p:txBody>
      </p:sp>
      <p:sp>
        <p:nvSpPr>
          <p:cNvPr id="3" name="Sisällön paikkamerkki 2">
            <a:extLst>
              <a:ext uri="{FF2B5EF4-FFF2-40B4-BE49-F238E27FC236}">
                <a16:creationId xmlns:a16="http://schemas.microsoft.com/office/drawing/2014/main" id="{D78371DD-CCD8-4A07-8665-CCF98B70D35B}"/>
              </a:ext>
            </a:extLst>
          </p:cNvPr>
          <p:cNvSpPr>
            <a:spLocks noGrp="1"/>
          </p:cNvSpPr>
          <p:nvPr>
            <p:ph sz="half" idx="1"/>
          </p:nvPr>
        </p:nvSpPr>
        <p:spPr>
          <a:xfrm>
            <a:off x="540000" y="1881272"/>
            <a:ext cx="5400000" cy="3996000"/>
          </a:xfrm>
        </p:spPr>
        <p:txBody>
          <a:bodyPr/>
          <a:lstStyle/>
          <a:p>
            <a:r>
              <a:rPr lang="sv-SE" sz="1800" dirty="0"/>
              <a:t>Krigs- och militärinvaliderna är Statskontorets direkta kunder. Statskontoret beviljar dem t.ex. betalningsförbindelser till anstaltsvård eller rehabilitering och betalar kostnaderna som uppstår. </a:t>
            </a:r>
          </a:p>
          <a:p>
            <a:r>
              <a:rPr lang="sv-SE" sz="1800" dirty="0"/>
              <a:t>Statskontoret ersätter även krigs- och militärinvalidernas kommunala anstaltsvård samt kommunala hemvård. För denna vård betalar Statskontoret ut anslag åt kommunerna. Statskontoret ger årligen ut ett </a:t>
            </a:r>
            <a:r>
              <a:rPr lang="sv-SE" sz="1800" dirty="0">
                <a:hlinkClick r:id="rId2"/>
              </a:rPr>
              <a:t>anvisningsbrev åt kommunerna </a:t>
            </a:r>
            <a:r>
              <a:rPr lang="sv-SE" sz="1800" dirty="0"/>
              <a:t>om användningen av anslaget.</a:t>
            </a:r>
          </a:p>
        </p:txBody>
      </p:sp>
      <p:sp>
        <p:nvSpPr>
          <p:cNvPr id="4" name="Sisällön paikkamerkki 3">
            <a:extLst>
              <a:ext uri="{FF2B5EF4-FFF2-40B4-BE49-F238E27FC236}">
                <a16:creationId xmlns:a16="http://schemas.microsoft.com/office/drawing/2014/main" id="{FAEEFCF3-C50E-4452-9DCE-6AA8EFFA961A}"/>
              </a:ext>
            </a:extLst>
          </p:cNvPr>
          <p:cNvSpPr>
            <a:spLocks noGrp="1"/>
          </p:cNvSpPr>
          <p:nvPr>
            <p:ph sz="half" idx="2"/>
          </p:nvPr>
        </p:nvSpPr>
        <p:spPr>
          <a:xfrm>
            <a:off x="6236100" y="1881272"/>
            <a:ext cx="5400000" cy="3996000"/>
          </a:xfrm>
        </p:spPr>
        <p:txBody>
          <a:bodyPr/>
          <a:lstStyle/>
          <a:p>
            <a:r>
              <a:rPr lang="sv-SE" sz="1800" dirty="0"/>
              <a:t>Frontveteranerna är inte Statskontorets direkta kunder, utan det är kommunerna och samkommunerna som ordnar deras tjänster. För ordnandet av dessa tjänster betalar Statskontoret ut anslag åt kommunerna. Statskontoret ger årligen ut ett </a:t>
            </a:r>
            <a:r>
              <a:rPr lang="sv-SE" sz="1800" dirty="0">
                <a:hlinkClick r:id="rId3"/>
              </a:rPr>
              <a:t>anvisningsbrev åt kommunerna</a:t>
            </a:r>
            <a:r>
              <a:rPr lang="sv-SE" sz="1800" dirty="0"/>
              <a:t> gällande användningen av </a:t>
            </a:r>
            <a:r>
              <a:rPr lang="sv-SE" sz="1800" b="1" dirty="0"/>
              <a:t>frontveteranernas</a:t>
            </a:r>
            <a:r>
              <a:rPr lang="sv-SE" sz="1800" dirty="0"/>
              <a:t> anslag.</a:t>
            </a:r>
          </a:p>
          <a:p>
            <a:r>
              <a:rPr lang="sv-SE" sz="1800" dirty="0"/>
              <a:t>Statskontoret har konkurrensutsatt </a:t>
            </a:r>
            <a:r>
              <a:rPr lang="sv-SE" sz="1800" dirty="0">
                <a:hlinkClick r:id="rId4"/>
              </a:rPr>
              <a:t>vårdanstalterna för krigs- och militärinvalider samt krigsveteraner för år 2018-2022</a:t>
            </a:r>
            <a:r>
              <a:rPr lang="sv-SE" sz="1800" dirty="0"/>
              <a:t>. Frontveteranernas vårddygnspris för anstaltsrehabilitering </a:t>
            </a:r>
            <a:r>
              <a:rPr lang="sv-SE" sz="1800"/>
              <a:t>för 2020 </a:t>
            </a:r>
            <a:r>
              <a:rPr lang="sv-SE" sz="1800" dirty="0"/>
              <a:t>hittas </a:t>
            </a:r>
            <a:r>
              <a:rPr lang="sv-SE" sz="1800" dirty="0">
                <a:solidFill>
                  <a:schemeClr val="tx1"/>
                </a:solidFill>
                <a:hlinkClick r:id="rId5"/>
              </a:rPr>
              <a:t>här</a:t>
            </a:r>
            <a:r>
              <a:rPr lang="sv-SE" sz="1800" dirty="0"/>
              <a:t>.</a:t>
            </a:r>
          </a:p>
          <a:p>
            <a:r>
              <a:rPr lang="sv-SE" sz="1800" b="1" dirty="0"/>
              <a:t>Statskontoret delar ut anslag från veteranmomenten endast åt kommunerna och samkommunerna.</a:t>
            </a:r>
          </a:p>
        </p:txBody>
      </p:sp>
      <p:sp>
        <p:nvSpPr>
          <p:cNvPr id="5" name="Päivämäärän paikkamerkki 4">
            <a:extLst>
              <a:ext uri="{FF2B5EF4-FFF2-40B4-BE49-F238E27FC236}">
                <a16:creationId xmlns:a16="http://schemas.microsoft.com/office/drawing/2014/main" id="{A5C0E20A-C92C-46B6-91FE-94E303588D1C}"/>
              </a:ext>
            </a:extLst>
          </p:cNvPr>
          <p:cNvSpPr>
            <a:spLocks noGrp="1"/>
          </p:cNvSpPr>
          <p:nvPr>
            <p:ph type="dt" sz="half" idx="10"/>
          </p:nvPr>
        </p:nvSpPr>
        <p:spPr/>
        <p:txBody>
          <a:bodyPr/>
          <a:lstStyle/>
          <a:p>
            <a:r>
              <a:rPr lang="fi-FI"/>
              <a:t>03/2020</a:t>
            </a:r>
            <a:endParaRPr lang="fi-FI" dirty="0"/>
          </a:p>
        </p:txBody>
      </p:sp>
      <p:sp>
        <p:nvSpPr>
          <p:cNvPr id="6" name="Alatunnisteen paikkamerkki 5">
            <a:extLst>
              <a:ext uri="{FF2B5EF4-FFF2-40B4-BE49-F238E27FC236}">
                <a16:creationId xmlns:a16="http://schemas.microsoft.com/office/drawing/2014/main" id="{6A8937B3-8C10-4B9D-B90A-FDED8D76ADAF}"/>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28407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045217-99D4-4A95-A478-98BD2D65B70E}"/>
              </a:ext>
            </a:extLst>
          </p:cNvPr>
          <p:cNvSpPr>
            <a:spLocks noGrp="1"/>
          </p:cNvSpPr>
          <p:nvPr>
            <p:ph type="title"/>
          </p:nvPr>
        </p:nvSpPr>
        <p:spPr/>
        <p:txBody>
          <a:bodyPr/>
          <a:lstStyle/>
          <a:p>
            <a:r>
              <a:rPr lang="sv-SE" dirty="0"/>
              <a:t>Anslagen som betalas åt kommunerna</a:t>
            </a:r>
            <a:endParaRPr lang="fi-FI" dirty="0"/>
          </a:p>
        </p:txBody>
      </p:sp>
      <p:sp>
        <p:nvSpPr>
          <p:cNvPr id="3" name="Sisällön paikkamerkki 2">
            <a:extLst>
              <a:ext uri="{FF2B5EF4-FFF2-40B4-BE49-F238E27FC236}">
                <a16:creationId xmlns:a16="http://schemas.microsoft.com/office/drawing/2014/main" id="{F19BD6D7-1E8B-42A5-A6BB-E1F21712590C}"/>
              </a:ext>
            </a:extLst>
          </p:cNvPr>
          <p:cNvSpPr>
            <a:spLocks noGrp="1"/>
          </p:cNvSpPr>
          <p:nvPr>
            <p:ph sz="half" idx="1"/>
          </p:nvPr>
        </p:nvSpPr>
        <p:spPr/>
        <p:txBody>
          <a:bodyPr/>
          <a:lstStyle/>
          <a:p>
            <a:r>
              <a:rPr lang="sv-SE" sz="1600" dirty="0"/>
              <a:t>Statskontoret betalar ut anslagen åt kommunerna i enlighet med lagstiftningen.</a:t>
            </a:r>
          </a:p>
          <a:p>
            <a:r>
              <a:rPr lang="sv-SE" sz="1600" dirty="0"/>
              <a:t>Kommunerna uppskattar årligen på förhand hur mycket anslag de behöver för krigs- och militärinvalidernas kommunala anstaltsvård (moment 33.50.51) och frontveteranernas tjänster som stöder boende i hemmet (delvis moment 33.50.56 samt moment 33.50.58). Statskontoret betalar ut anslagen i början av året enligt kommunernas uppskattningar.</a:t>
            </a:r>
          </a:p>
          <a:p>
            <a:pPr lvl="1"/>
            <a:r>
              <a:rPr lang="sv-SE" sz="1400" dirty="0"/>
              <a:t>Tidigare delades anslaget för frontveteranernas tjänster som stöder boende i hemmet ut på basis av veteranernas mängd i kommunen. Dessa tjänster har blivit </a:t>
            </a:r>
            <a:r>
              <a:rPr lang="sv-SE" sz="1400" dirty="0">
                <a:hlinkClick r:id="rId2"/>
              </a:rPr>
              <a:t>lagstadgade</a:t>
            </a:r>
            <a:r>
              <a:rPr lang="sv-SE" sz="1400" dirty="0"/>
              <a:t> 1.11.2019, varefter anslaget utbetalas enligt kommunens egen uppskattning.</a:t>
            </a:r>
          </a:p>
          <a:p>
            <a:pPr lvl="1"/>
            <a:endParaRPr lang="fi-FI" sz="1400" dirty="0"/>
          </a:p>
          <a:p>
            <a:endParaRPr lang="fi-FI" dirty="0"/>
          </a:p>
        </p:txBody>
      </p:sp>
      <p:sp>
        <p:nvSpPr>
          <p:cNvPr id="4" name="Sisällön paikkamerkki 3">
            <a:extLst>
              <a:ext uri="{FF2B5EF4-FFF2-40B4-BE49-F238E27FC236}">
                <a16:creationId xmlns:a16="http://schemas.microsoft.com/office/drawing/2014/main" id="{CFCD79B6-2ADF-4981-9AEE-A2A68848F985}"/>
              </a:ext>
            </a:extLst>
          </p:cNvPr>
          <p:cNvSpPr>
            <a:spLocks noGrp="1"/>
          </p:cNvSpPr>
          <p:nvPr>
            <p:ph sz="half" idx="2"/>
          </p:nvPr>
        </p:nvSpPr>
        <p:spPr/>
        <p:txBody>
          <a:bodyPr/>
          <a:lstStyle/>
          <a:p>
            <a:r>
              <a:rPr lang="sv-SE" sz="1600" dirty="0"/>
              <a:t>Frontveteranernas rehabilitering är anslagsbunden. FPA meddelar åt Statskontoret mängden frontveteraner per kommun och Statskontoret betalar ut anslaget (delvis moment 33.50.56) åt kommunerna och samkommunerna. Fördelningen av anslaget  baserar sig på antalet frontveteraner som bor i kommunen.</a:t>
            </a:r>
          </a:p>
          <a:p>
            <a:r>
              <a:rPr lang="sv-SE" sz="1600" dirty="0"/>
              <a:t>Kommunen skall anordna tjänster åt varje veteran baserat på veteranens personliga bedömning av servicebehovet. Detta innebär att alla veteraner inte nödvändigtvis får ”lika mycket”, utan varje veteran har sina egna behov. Anslaget delas inte ut direkt åt veteranerna i penningform. </a:t>
            </a:r>
          </a:p>
          <a:p>
            <a:r>
              <a:rPr lang="sv-SE" sz="1600" dirty="0"/>
              <a:t>Vissa kommuner använder dessutom egna pengar på veteranernas tjänster, vissa kommuner använder inte. Detta bestämmer kommunerna själv om.</a:t>
            </a:r>
            <a:endParaRPr lang="fi-FI" sz="1600" dirty="0"/>
          </a:p>
        </p:txBody>
      </p:sp>
      <p:sp>
        <p:nvSpPr>
          <p:cNvPr id="5" name="Päivämäärän paikkamerkki 4">
            <a:extLst>
              <a:ext uri="{FF2B5EF4-FFF2-40B4-BE49-F238E27FC236}">
                <a16:creationId xmlns:a16="http://schemas.microsoft.com/office/drawing/2014/main" id="{14B80D09-639F-45F0-BC2B-ABC971F523B2}"/>
              </a:ext>
            </a:extLst>
          </p:cNvPr>
          <p:cNvSpPr>
            <a:spLocks noGrp="1"/>
          </p:cNvSpPr>
          <p:nvPr>
            <p:ph type="dt" sz="half" idx="10"/>
          </p:nvPr>
        </p:nvSpPr>
        <p:spPr/>
        <p:txBody>
          <a:bodyPr/>
          <a:lstStyle/>
          <a:p>
            <a:r>
              <a:rPr lang="fi-FI"/>
              <a:t>03/2020</a:t>
            </a:r>
          </a:p>
        </p:txBody>
      </p:sp>
      <p:sp>
        <p:nvSpPr>
          <p:cNvPr id="6" name="Alatunnisteen paikkamerkki 5">
            <a:extLst>
              <a:ext uri="{FF2B5EF4-FFF2-40B4-BE49-F238E27FC236}">
                <a16:creationId xmlns:a16="http://schemas.microsoft.com/office/drawing/2014/main" id="{6AAE146A-6605-40C3-87BD-58F7814F6234}"/>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428417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F0B4E-B159-464D-9615-750B1C411F84}"/>
              </a:ext>
            </a:extLst>
          </p:cNvPr>
          <p:cNvSpPr>
            <a:spLocks noGrp="1"/>
          </p:cNvSpPr>
          <p:nvPr>
            <p:ph type="title"/>
          </p:nvPr>
        </p:nvSpPr>
        <p:spPr/>
        <p:txBody>
          <a:bodyPr/>
          <a:lstStyle/>
          <a:p>
            <a:r>
              <a:rPr lang="sv-SE" dirty="0"/>
              <a:t>Oanvända anslag</a:t>
            </a:r>
            <a:endParaRPr lang="fi-FI" dirty="0"/>
          </a:p>
        </p:txBody>
      </p:sp>
      <p:sp>
        <p:nvSpPr>
          <p:cNvPr id="3" name="Sisällön paikkamerkki 2">
            <a:extLst>
              <a:ext uri="{FF2B5EF4-FFF2-40B4-BE49-F238E27FC236}">
                <a16:creationId xmlns:a16="http://schemas.microsoft.com/office/drawing/2014/main" id="{26EC89CF-50B7-44E7-8A71-EDFB4A928FC3}"/>
              </a:ext>
            </a:extLst>
          </p:cNvPr>
          <p:cNvSpPr>
            <a:spLocks noGrp="1"/>
          </p:cNvSpPr>
          <p:nvPr>
            <p:ph sz="half" idx="1"/>
          </p:nvPr>
        </p:nvSpPr>
        <p:spPr/>
        <p:txBody>
          <a:bodyPr/>
          <a:lstStyle/>
          <a:p>
            <a:r>
              <a:rPr lang="sv-SE" sz="1800" dirty="0"/>
              <a:t>På grund av veteranernas höga ålder, och därpå följande bortgång, används nödvändigtvis inte allt anslag. </a:t>
            </a:r>
          </a:p>
          <a:p>
            <a:r>
              <a:rPr lang="sv-SE" sz="1800" dirty="0"/>
              <a:t>Momenten 33.50.51 och 33.50.58 är förslagsanslagsmoment. Anslagen som utbetalats från dessa moment, och som blivit oanvänt, men inte returnerats under samma räkenskapsår, redovisas till social- och hälsovårdsministeriets </a:t>
            </a:r>
            <a:r>
              <a:rPr lang="sv-SE" sz="1800" dirty="0" err="1"/>
              <a:t>budgetkonto</a:t>
            </a:r>
            <a:r>
              <a:rPr lang="sv-SE" sz="1800" dirty="0"/>
              <a:t>.</a:t>
            </a:r>
          </a:p>
          <a:p>
            <a:r>
              <a:rPr lang="sv-SE" sz="1800" dirty="0"/>
              <a:t>Momenten </a:t>
            </a:r>
            <a:r>
              <a:rPr lang="fi-FI" sz="1800" dirty="0"/>
              <a:t>33.50.52–33.50.57 </a:t>
            </a:r>
            <a:r>
              <a:rPr lang="sv-SE" sz="1800" dirty="0"/>
              <a:t>är tvååriga reservationsanslagsmoment. Oanvända anslag från dessa moment som returneras, kan användas på nytt för momentets ändamål under den tvååriga perioden.</a:t>
            </a:r>
          </a:p>
        </p:txBody>
      </p:sp>
      <p:sp>
        <p:nvSpPr>
          <p:cNvPr id="4" name="Sisällön paikkamerkki 3">
            <a:extLst>
              <a:ext uri="{FF2B5EF4-FFF2-40B4-BE49-F238E27FC236}">
                <a16:creationId xmlns:a16="http://schemas.microsoft.com/office/drawing/2014/main" id="{232B481D-BB5F-45CF-9C18-D9C332AD313F}"/>
              </a:ext>
            </a:extLst>
          </p:cNvPr>
          <p:cNvSpPr>
            <a:spLocks noGrp="1"/>
          </p:cNvSpPr>
          <p:nvPr>
            <p:ph sz="half" idx="2"/>
          </p:nvPr>
        </p:nvSpPr>
        <p:spPr/>
        <p:txBody>
          <a:bodyPr/>
          <a:lstStyle/>
          <a:p>
            <a:r>
              <a:rPr lang="sv-SE" sz="1800" dirty="0"/>
              <a:t>Kommunerna och samkommunerna sammanställer en utredning åt Statskontoret om användningen av anslagen och returnerar det eventuellt oanvända anslaget följande år. Om kommunen eller samkommunen enligt utredningen använt anslaget på ett sätt som strider med lagstiftningen eller Statskontorets anvisningar, står kommunen eller samkommunen själv för dessa kostnader.</a:t>
            </a:r>
          </a:p>
        </p:txBody>
      </p:sp>
      <p:sp>
        <p:nvSpPr>
          <p:cNvPr id="5" name="Päivämäärän paikkamerkki 4">
            <a:extLst>
              <a:ext uri="{FF2B5EF4-FFF2-40B4-BE49-F238E27FC236}">
                <a16:creationId xmlns:a16="http://schemas.microsoft.com/office/drawing/2014/main" id="{E4003B85-8FAB-4127-839B-5965A9036FF7}"/>
              </a:ext>
            </a:extLst>
          </p:cNvPr>
          <p:cNvSpPr>
            <a:spLocks noGrp="1"/>
          </p:cNvSpPr>
          <p:nvPr>
            <p:ph type="dt" sz="half" idx="10"/>
          </p:nvPr>
        </p:nvSpPr>
        <p:spPr/>
        <p:txBody>
          <a:bodyPr/>
          <a:lstStyle/>
          <a:p>
            <a:r>
              <a:rPr lang="fi-FI"/>
              <a:t>03/2020</a:t>
            </a:r>
          </a:p>
        </p:txBody>
      </p:sp>
      <p:sp>
        <p:nvSpPr>
          <p:cNvPr id="6" name="Alatunnisteen paikkamerkki 5">
            <a:extLst>
              <a:ext uri="{FF2B5EF4-FFF2-40B4-BE49-F238E27FC236}">
                <a16:creationId xmlns:a16="http://schemas.microsoft.com/office/drawing/2014/main" id="{C155D85A-6C83-4C16-9942-A32F9E301E48}"/>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360026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931A0895-8218-4AA7-AD26-F0017B5C40A1}"/>
              </a:ext>
            </a:extLst>
          </p:cNvPr>
          <p:cNvPicPr>
            <a:picLocks noGrp="1" noChangeAspect="1"/>
          </p:cNvPicPr>
          <p:nvPr>
            <p:ph type="pic" sz="quarter" idx="13"/>
          </p:nvPr>
        </p:nvPicPr>
        <p:blipFill>
          <a:blip r:embed="rId2"/>
          <a:srcRect l="6871" r="6871"/>
          <a:stretch>
            <a:fillRect/>
          </a:stretch>
        </p:blipFill>
        <p:spPr>
          <a:prstGeom prst="rect">
            <a:avLst/>
          </a:prstGeom>
        </p:spPr>
      </p:pic>
      <p:sp>
        <p:nvSpPr>
          <p:cNvPr id="3" name="Otsikko 2">
            <a:extLst>
              <a:ext uri="{FF2B5EF4-FFF2-40B4-BE49-F238E27FC236}">
                <a16:creationId xmlns:a16="http://schemas.microsoft.com/office/drawing/2014/main" id="{4D537A1D-758D-4137-AFF3-139295F05109}"/>
              </a:ext>
            </a:extLst>
          </p:cNvPr>
          <p:cNvSpPr>
            <a:spLocks noGrp="1"/>
          </p:cNvSpPr>
          <p:nvPr>
            <p:ph type="title"/>
          </p:nvPr>
        </p:nvSpPr>
        <p:spPr/>
        <p:txBody>
          <a:bodyPr/>
          <a:lstStyle/>
          <a:p>
            <a:r>
              <a:rPr lang="sv-SE" dirty="0"/>
              <a:t>Användningen av anslagen år 2019</a:t>
            </a:r>
            <a:endParaRPr lang="fi-FI" dirty="0"/>
          </a:p>
        </p:txBody>
      </p:sp>
      <p:sp>
        <p:nvSpPr>
          <p:cNvPr id="4" name="Sisällön paikkamerkki 3">
            <a:extLst>
              <a:ext uri="{FF2B5EF4-FFF2-40B4-BE49-F238E27FC236}">
                <a16:creationId xmlns:a16="http://schemas.microsoft.com/office/drawing/2014/main" id="{7A54ECEB-CEE1-482C-8F6D-6C8993904E84}"/>
              </a:ext>
            </a:extLst>
          </p:cNvPr>
          <p:cNvSpPr>
            <a:spLocks noGrp="1"/>
          </p:cNvSpPr>
          <p:nvPr>
            <p:ph sz="half" idx="2"/>
          </p:nvPr>
        </p:nvSpPr>
        <p:spPr/>
        <p:txBody>
          <a:bodyPr/>
          <a:lstStyle/>
          <a:p>
            <a:r>
              <a:rPr lang="sv-SE" dirty="0"/>
              <a:t>Riksdagen beviljade i statsbudgeten år 2019 totalt 224 (196) M€ till veteranmomenten. Av denna summa bestod 130 (135) M€ av Veikkaus Ab:s avkastning.</a:t>
            </a:r>
          </a:p>
          <a:p>
            <a:r>
              <a:rPr lang="sv-SE" dirty="0"/>
              <a:t>År 2019 användes totalt 213 (172) M€ av veterananslagen. Denna summa innehåller även anslag som flyttats från föregående år.</a:t>
            </a:r>
            <a:endParaRPr lang="fi-FI" dirty="0"/>
          </a:p>
          <a:p>
            <a:r>
              <a:rPr lang="sv-SE" dirty="0"/>
              <a:t>År 2018 tal finns inom parentes.</a:t>
            </a:r>
            <a:endParaRPr lang="fi-FI" dirty="0"/>
          </a:p>
        </p:txBody>
      </p:sp>
      <p:sp>
        <p:nvSpPr>
          <p:cNvPr id="5" name="Päivämäärän paikkamerkki 4">
            <a:extLst>
              <a:ext uri="{FF2B5EF4-FFF2-40B4-BE49-F238E27FC236}">
                <a16:creationId xmlns:a16="http://schemas.microsoft.com/office/drawing/2014/main" id="{FA45C669-938C-45DD-8442-502302546F60}"/>
              </a:ext>
            </a:extLst>
          </p:cNvPr>
          <p:cNvSpPr>
            <a:spLocks noGrp="1"/>
          </p:cNvSpPr>
          <p:nvPr>
            <p:ph type="dt" sz="half" idx="10"/>
          </p:nvPr>
        </p:nvSpPr>
        <p:spPr/>
        <p:txBody>
          <a:bodyPr/>
          <a:lstStyle/>
          <a:p>
            <a:r>
              <a:rPr lang="fi-FI"/>
              <a:t>03/2020</a:t>
            </a:r>
          </a:p>
        </p:txBody>
      </p:sp>
      <p:sp>
        <p:nvSpPr>
          <p:cNvPr id="6" name="Alatunnisteen paikkamerkki 5">
            <a:extLst>
              <a:ext uri="{FF2B5EF4-FFF2-40B4-BE49-F238E27FC236}">
                <a16:creationId xmlns:a16="http://schemas.microsoft.com/office/drawing/2014/main" id="{8D258C3D-2582-43D8-8ABF-44815036EFF1}"/>
              </a:ext>
            </a:extLst>
          </p:cNvPr>
          <p:cNvSpPr>
            <a:spLocks noGrp="1"/>
          </p:cNvSpPr>
          <p:nvPr>
            <p:ph type="ftr" sz="quarter" idx="11"/>
          </p:nvPr>
        </p:nvSpPr>
        <p:spPr/>
        <p:txBody>
          <a:bodyPr/>
          <a:lstStyle/>
          <a:p>
            <a:r>
              <a:rPr lang="fi-FI" dirty="0"/>
              <a:t>Statskontoret</a:t>
            </a:r>
          </a:p>
        </p:txBody>
      </p:sp>
    </p:spTree>
    <p:extLst>
      <p:ext uri="{BB962C8B-B14F-4D97-AF65-F5344CB8AC3E}">
        <p14:creationId xmlns:p14="http://schemas.microsoft.com/office/powerpoint/2010/main" val="1060516230"/>
      </p:ext>
    </p:extLst>
  </p:cSld>
  <p:clrMapOvr>
    <a:masterClrMapping/>
  </p:clrMapOvr>
</p:sld>
</file>

<file path=ppt/theme/theme1.xml><?xml version="1.0" encoding="utf-8"?>
<a:theme xmlns:a="http://schemas.openxmlformats.org/drawingml/2006/main" name="1 Valtiokonttori">
  <a:themeElements>
    <a:clrScheme name="Valtiokonttori">
      <a:dk1>
        <a:sysClr val="windowText" lastClr="000000"/>
      </a:dk1>
      <a:lt1>
        <a:sysClr val="window" lastClr="FFFFFF"/>
      </a:lt1>
      <a:dk2>
        <a:srgbClr val="10497F"/>
      </a:dk2>
      <a:lt2>
        <a:srgbClr val="A7B8B4"/>
      </a:lt2>
      <a:accent1>
        <a:srgbClr val="10497F"/>
      </a:accent1>
      <a:accent2>
        <a:srgbClr val="73C4C3"/>
      </a:accent2>
      <a:accent3>
        <a:srgbClr val="FD9E81"/>
      </a:accent3>
      <a:accent4>
        <a:srgbClr val="E1DE28"/>
      </a:accent4>
      <a:accent5>
        <a:srgbClr val="004E57"/>
      </a:accent5>
      <a:accent6>
        <a:srgbClr val="D6E342"/>
      </a:accent6>
      <a:hlink>
        <a:srgbClr val="004E57"/>
      </a:hlink>
      <a:folHlink>
        <a:srgbClr val="FD9E81"/>
      </a:folHlink>
    </a:clrScheme>
    <a:fontScheme name="Valtiokontto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sz="2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000" dirty="0" err="1" smtClean="0"/>
        </a:defPPr>
      </a:lstStyle>
    </a:txDef>
  </a:objectDefaults>
  <a:extraClrSchemeLst/>
  <a:custClrLst>
    <a:custClr name="Punainen">
      <a:srgbClr val="ED1C24"/>
    </a:custClr>
    <a:custClr name="Keltainen">
      <a:srgbClr val="FCF065"/>
    </a:custClr>
    <a:custClr name="Kaavioväri 1">
      <a:srgbClr val="84E4D8"/>
    </a:custClr>
    <a:custClr name="Kaavioväri 2">
      <a:srgbClr val="006265"/>
    </a:custClr>
    <a:custClr name="Kaavioväri 3">
      <a:srgbClr val="A7B8B4"/>
    </a:custClr>
    <a:custClr name="Kaavioväri 4">
      <a:srgbClr val="C3E142"/>
    </a:custClr>
    <a:custClr name="Kaavioväri 5">
      <a:srgbClr val="000000"/>
    </a:custClr>
    <a:custClr name="Kaavioväri 6">
      <a:srgbClr val="F39F41"/>
    </a:custClr>
    <a:custClr name="Kaavioväri 7">
      <a:srgbClr val="AA0061"/>
    </a:custClr>
    <a:custClr name="Kaavioväri 8">
      <a:srgbClr val="0095C8"/>
    </a:custClr>
    <a:custClr name="Kaavioväri 9">
      <a:srgbClr val="DA291C"/>
    </a:custClr>
  </a:custClrLst>
  <a:extLst>
    <a:ext uri="{05A4C25C-085E-4340-85A3-A5531E510DB2}">
      <thm15:themeFamily xmlns:thm15="http://schemas.microsoft.com/office/thememl/2012/main" name="1 Valtiokonttori.potx" id="{D06F3C96-565F-46B7-AD16-70CBB01AEFA2}" vid="{CB6EAD1F-A38B-429A-A1EA-5FE0BDCCEF0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untoutuslaji xmlns="12619ba3-fead-4f46-aa95-b9edad8d70ba" xsi:nil="true"/>
    <vkRecordClassTaxHTField0 xmlns="4d738fd6-c1ab-4111-8eb2-8679d88a41f0">
      <Terms xmlns="http://schemas.microsoft.com/office/infopath/2007/PartnerControls">
        <TermInfo xmlns="http://schemas.microsoft.com/office/infopath/2007/PartnerControls">
          <TermName xmlns="http://schemas.microsoft.com/office/infopath/2007/PartnerControls">Korvaus-, perintö- ja maksuvapautusasiat</TermName>
          <TermId xmlns="http://schemas.microsoft.com/office/infopath/2007/PartnerControls">127f2ebf-2952-4173-a52f-ba929f676df4</TermId>
        </TermInfo>
      </Terms>
    </vkRecordClassTaxHTField0>
    <vkDocumentDate xmlns="4d738fd6-c1ab-4111-8eb2-8679d88a41f0">2020-03-05T22:00:00+00:00</vkDocumentDate>
    <SOVE_x0020_asiakirjatyyppi xmlns="12619ba3-fead-4f46-aa95-b9edad8d70ba" xsi:nil="true"/>
    <VakO_x0020_asiakirjatyyppi xmlns="12619ba3-fead-4f46-aa95-b9edad8d70ba" xsi:nil="true"/>
    <Kuoleman_x0020_j_x00e4_lk_x002e__x0020_asiakirjatyyppi xmlns="12619ba3-fead-4f46-aa95-b9edad8d70ba" xsi:nil="true"/>
    <Kuntapalvelut_x0020_asiakirjatyyppi xmlns="12619ba3-fead-4f46-aa95-b9edad8d70ba" xsi:nil="true"/>
    <Yhteiset_x0020_asiat_x0020_asiakirjatyyppi xmlns="12619ba3-fead-4f46-aa95-b9edad8d70ba" xsi:nil="true"/>
    <Lis_x00e4_ysosat_x0020_asiakirjatyyppi xmlns="12619ba3-fead-4f46-aa95-b9edad8d70ba" xsi:nil="true"/>
    <Kilpailutus_x0020_asiakirja xmlns="12619ba3-fead-4f46-aa95-b9edad8d70ba" xsi:nil="true"/>
    <vkKeywordsTaxHTField0 xmlns="4d738fd6-c1ab-4111-8eb2-8679d88a41f0">
      <Terms xmlns="http://schemas.microsoft.com/office/infopath/2007/PartnerControls"/>
    </vkKeywordsTaxHTField0>
    <TaxCatchAll xmlns="4d738fd6-c1ab-4111-8eb2-8679d88a41f0">
      <Value>26</Value>
      <Value>3</Value>
      <Value>2</Value>
    </TaxCatchAll>
    <vkSecurityLevel xmlns="4d738fd6-c1ab-4111-8eb2-8679d88a41f0">Julkinen</vkSecurityLevel>
    <vkEventDate xmlns="4d738fd6-c1ab-4111-8eb2-8679d88a41f0" xsi:nil="true"/>
    <vkDocumentTypeTaxHTField0 xmlns="4d738fd6-c1ab-4111-8eb2-8679d88a41f0">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956c1ecb-9e9a-49c1-b933-ae05d49b7e51</TermId>
        </TermInfo>
      </Terms>
    </vkDocumentTypeTaxHTField0>
    <vkBusinessAreaTaxHTField0 xmlns="4d738fd6-c1ab-4111-8eb2-8679d88a41f0">
      <Terms xmlns="http://schemas.microsoft.com/office/infopath/2007/PartnerControls">
        <TermInfo xmlns="http://schemas.microsoft.com/office/infopath/2007/PartnerControls">
          <TermName xmlns="http://schemas.microsoft.com/office/infopath/2007/PartnerControls">Kansalaispalvelut</TermName>
          <TermId xmlns="http://schemas.microsoft.com/office/infopath/2007/PartnerControls">1e255aba-d786-49b0-b86f-f112190a92f2</TermId>
        </TermInfo>
      </Terms>
    </vkBusinessAreaTaxHTField0>
    <T_x00e4_ydennyskorko xmlns="12619ba3-fead-4f46-aa95-b9edad8d70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D59EE0E536BED742B9C9E91B3C2AC3AD" ma:contentTypeVersion="24" ma:contentTypeDescription="Luo uusi asiakirja." ma:contentTypeScope="" ma:versionID="175271e0997b04dcb3aa9846d9e63160">
  <xsd:schema xmlns:xsd="http://www.w3.org/2001/XMLSchema" xmlns:xs="http://www.w3.org/2001/XMLSchema" xmlns:p="http://schemas.microsoft.com/office/2006/metadata/properties" xmlns:ns3="4d738fd6-c1ab-4111-8eb2-8679d88a41f0" xmlns:ns4="12619ba3-fead-4f46-aa95-b9edad8d70ba" targetNamespace="http://schemas.microsoft.com/office/2006/metadata/properties" ma:root="true" ma:fieldsID="f9843188d97184b41ae829d8171f4568" ns3:_="" ns4:_="">
    <xsd:import namespace="4d738fd6-c1ab-4111-8eb2-8679d88a41f0"/>
    <xsd:import namespace="12619ba3-fead-4f46-aa95-b9edad8d70ba"/>
    <xsd:element name="properties">
      <xsd:complexType>
        <xsd:sequence>
          <xsd:element name="documentManagement">
            <xsd:complexType>
              <xsd:all>
                <xsd:element ref="ns3:vkDocumentTypeTaxHTField0" minOccurs="0"/>
                <xsd:element ref="ns3:TaxCatchAll" minOccurs="0"/>
                <xsd:element ref="ns3:vkKeywordsTaxHTField0" minOccurs="0"/>
                <xsd:element ref="ns3:vkBusinessAreaTaxHTField0" minOccurs="0"/>
                <xsd:element ref="ns3:vkRecordClassTaxHTField0" minOccurs="0"/>
                <xsd:element ref="ns3:vkSecurityLevel" minOccurs="0"/>
                <xsd:element ref="ns3:vkEventDate" minOccurs="0"/>
                <xsd:element ref="ns3:vkDocumentDate" minOccurs="0"/>
                <xsd:element ref="ns4:SOVE_x0020_asiakirjatyyppi" minOccurs="0"/>
                <xsd:element ref="ns4:Kuntoutuslaji" minOccurs="0"/>
                <xsd:element ref="ns4:VakO_x0020_asiakirjatyyppi" minOccurs="0"/>
                <xsd:element ref="ns4:Kuoleman_x0020_j_x00e4_lk_x002e__x0020_asiakirjatyyppi" minOccurs="0"/>
                <xsd:element ref="ns4:Lis_x00e4_ysosat_x0020_asiakirjatyyppi" minOccurs="0"/>
                <xsd:element ref="ns4:T_x00e4_ydennyskorko" minOccurs="0"/>
                <xsd:element ref="ns4:Kilpailutus_x0020_asiakirja" minOccurs="0"/>
                <xsd:element ref="ns4:Kuntapalvelut_x0020_asiakirjatyyppi" minOccurs="0"/>
                <xsd:element ref="ns4:Yhteiset_x0020_asiat_x0020_asiakirjatyypp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738fd6-c1ab-4111-8eb2-8679d88a41f0" elementFormDefault="qualified">
    <xsd:import namespace="http://schemas.microsoft.com/office/2006/documentManagement/types"/>
    <xsd:import namespace="http://schemas.microsoft.com/office/infopath/2007/PartnerControls"/>
    <xsd:element name="vkDocumentTypeTaxHTField0" ma:index="9" ma:taxonomy="true" ma:internalName="vkDocumentTypeTaxHTField0" ma:taxonomyFieldName="vkDocumentType" ma:displayName="Asiakirjatyyppi" ma:default="" ma:fieldId="{134b91af-58ad-4f8b-a87d-558cd92c4d32}" ma:sspId="128175dc-fbac-4635-ba94-1cd853fce4a0" ma:termSetId="b030a496-2473-4aa8-841f-d9751afa919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33a00b6-071c-4c5d-943d-3ea5a913c5f9}" ma:internalName="TaxCatchAll" ma:showField="CatchAllData" ma:web="4d738fd6-c1ab-4111-8eb2-8679d88a41f0">
      <xsd:complexType>
        <xsd:complexContent>
          <xsd:extension base="dms:MultiChoiceLookup">
            <xsd:sequence>
              <xsd:element name="Value" type="dms:Lookup" maxOccurs="unbounded" minOccurs="0" nillable="true"/>
            </xsd:sequence>
          </xsd:extension>
        </xsd:complexContent>
      </xsd:complexType>
    </xsd:element>
    <xsd:element name="vkKeywordsTaxHTField0" ma:index="12" nillable="true" ma:taxonomy="true" ma:internalName="vkKeywordsTaxHTField0" ma:taxonomyFieldName="vkKeywords" ma:displayName="Asiasanat" ma:default="" ma:fieldId="{34892e51-caa5-46c6-bac5-ec691ededbf9}" ma:taxonomyMulti="true" ma:sspId="128175dc-fbac-4635-ba94-1cd853fce4a0" ma:termSetId="ea211a84-309f-4ddb-ab79-f6e0375560ab" ma:anchorId="00000000-0000-0000-0000-000000000000" ma:open="true" ma:isKeyword="false">
      <xsd:complexType>
        <xsd:sequence>
          <xsd:element ref="pc:Terms" minOccurs="0" maxOccurs="1"/>
        </xsd:sequence>
      </xsd:complexType>
    </xsd:element>
    <xsd:element name="vkBusinessAreaTaxHTField0" ma:index="14" ma:taxonomy="true" ma:internalName="vkBusinessAreaTaxHTField0" ma:taxonomyFieldName="vkBusinessArea" ma:displayName="Toimiala" ma:default="" ma:fieldId="{3ff5952b-da93-4d75-b298-f4a43ff6317f}" ma:sspId="128175dc-fbac-4635-ba94-1cd853fce4a0" ma:termSetId="c2d159ef-b84d-4f38-8a8d-36f007c5ea49" ma:anchorId="00000000-0000-0000-0000-000000000000" ma:open="false" ma:isKeyword="false">
      <xsd:complexType>
        <xsd:sequence>
          <xsd:element ref="pc:Terms" minOccurs="0" maxOccurs="1"/>
        </xsd:sequence>
      </xsd:complexType>
    </xsd:element>
    <xsd:element name="vkRecordClassTaxHTField0" ma:index="16" ma:taxonomy="true" ma:internalName="vkRecordClassTaxHTField0" ma:taxonomyFieldName="vkRecordClass" ma:displayName="Tehtäväluokka" ma:default="" ma:fieldId="{4021f5b2-e05b-48b2-8ed8-50bf9b788f20}" ma:sspId="128175dc-fbac-4635-ba94-1cd853fce4a0" ma:termSetId="fcc83ad1-51d1-4029-9803-b60f947bb345" ma:anchorId="00000000-0000-0000-0000-000000000000" ma:open="false" ma:isKeyword="false">
      <xsd:complexType>
        <xsd:sequence>
          <xsd:element ref="pc:Terms" minOccurs="0" maxOccurs="1"/>
        </xsd:sequence>
      </xsd:complexType>
    </xsd:element>
    <xsd:element name="vkSecurityLevel" ma:index="17" nillable="true" ma:displayName="Turvaluokka" ma:default="Julkinen" ma:format="Dropdown" ma:internalName="vkSecurityLevel">
      <xsd:simpleType>
        <xsd:restriction base="dms:Choice">
          <xsd:enumeration value="Julkinen"/>
          <xsd:enumeration value="Virkamieskäyttö"/>
          <xsd:enumeration value="Luottamuksellinen"/>
        </xsd:restriction>
      </xsd:simpleType>
    </xsd:element>
    <xsd:element name="vkEventDate" ma:index="18" nillable="true" ma:displayName="Tapahtuman päivämäärä" ma:format="DateOnly" ma:internalName="vkEventDate">
      <xsd:simpleType>
        <xsd:restriction base="dms:DateTime"/>
      </xsd:simpleType>
    </xsd:element>
    <xsd:element name="vkDocumentDate" ma:index="19" nillable="true" ma:displayName="Asiakirjan päivämäärä" ma:default="[today]" ma:format="DateOnly" ma:internalName="vkDocumentDate">
      <xsd:simpleType>
        <xsd:restriction base="dms:DateTime"/>
      </xsd:simpleType>
    </xsd:element>
    <xsd:element name="SharedWithUsers" ma:index="2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2619ba3-fead-4f46-aa95-b9edad8d70ba" elementFormDefault="qualified">
    <xsd:import namespace="http://schemas.microsoft.com/office/2006/documentManagement/types"/>
    <xsd:import namespace="http://schemas.microsoft.com/office/infopath/2007/PartnerControls"/>
    <xsd:element name="SOVE_x0020_asiakirjatyyppi" ma:index="20" nillable="true" ma:displayName="EK asiakirjatyyppi" ma:format="Dropdown" ma:internalName="SOVE_x0020_asiakirjatyyppi">
      <xsd:simpleType>
        <xsd:restriction base="dms:Choice">
          <xsd:enumeration value="Asunnonmuutostyöt"/>
          <xsd:enumeration value="Fraasit"/>
          <xsd:enumeration value="Myönteiset päätökset"/>
          <xsd:enumeration value="Kielteiset päätökset"/>
          <xsd:enumeration value="Nollapäätökset"/>
          <xsd:enumeration value="Kirjeet"/>
          <xsd:enumeration value="Ohjeet"/>
          <xsd:enumeration value="Elinkoron maksutaulukot"/>
        </xsd:restriction>
      </xsd:simpleType>
    </xsd:element>
    <xsd:element name="Kuntoutuslaji" ma:index="21" nillable="true" ma:displayName="Kuntoutus asiakirjatyyppi" ma:format="Dropdown" ma:internalName="Kuntoutuslaji">
      <xsd:simpleType>
        <xsd:restriction base="dms:Choice">
          <xsd:enumeration value="PUKU"/>
          <xsd:enumeration value="ERKKI"/>
          <xsd:enumeration value="Kuntoutus"/>
          <xsd:enumeration value="Laitoshuolto"/>
          <xsd:enumeration value="Laskutus"/>
          <xsd:enumeration value="Arkistointi"/>
          <xsd:enumeration value="Laitoshoidon ylimääräiset kustannukset"/>
        </xsd:restriction>
      </xsd:simpleType>
    </xsd:element>
    <xsd:element name="VakO_x0020_asiakirjatyyppi" ma:index="22" nillable="true" ma:displayName="VakO asiakirjatyyppi" ma:format="Dropdown" ma:internalName="VakO_x0020_asiakirjatyyppi">
      <xsd:simpleType>
        <xsd:restriction base="dms:Choice">
          <xsd:enumeration value="Fraasit"/>
          <xsd:enumeration value="Lausunnot"/>
          <xsd:enumeration value="Kirjeet"/>
          <xsd:enumeration value="Ohjeet"/>
        </xsd:restriction>
      </xsd:simpleType>
    </xsd:element>
    <xsd:element name="Kuoleman_x0020_j_x00e4_lk_x002e__x0020_asiakirjatyyppi" ma:index="23" nillable="true" ma:displayName="Kuoleman jälk. asiakirjatyyppi" ma:format="Dropdown" ma:internalName="Kuoleman_x0020_j_x00e4_lk_x002e__x0020_asiakirjatyyppi">
      <xsd:simpleType>
        <xsd:restriction base="dms:Choice">
          <xsd:enumeration value="Myönteiset päätökset"/>
          <xsd:enumeration value="Kielteiset päätökset"/>
          <xsd:enumeration value="Määräykset"/>
          <xsd:enumeration value="Omaisia koskevat kirjeet"/>
          <xsd:enumeration value="Ohjeet"/>
          <xsd:enumeration value="Huoltoeläkkeiden maksutaulukot"/>
          <xsd:enumeration value="Lisähuoltoeläkkeiden maksutaulukot"/>
        </xsd:restriction>
      </xsd:simpleType>
    </xsd:element>
    <xsd:element name="Lis_x00e4_ysosat_x0020_asiakirjatyyppi" ma:index="24" nillable="true" ma:displayName="Lisäysosat asiakirjatyyppi" ma:format="Dropdown" ma:internalName="Lis_x00e4_ysosat_x0020_asiakirjatyyppi">
      <xsd:simpleType>
        <xsd:restriction base="dms:Choice">
          <xsd:enumeration value="Kielteiset päätökset"/>
          <xsd:enumeration value="Myönteiset päätökset"/>
          <xsd:enumeration value="Kirjeet"/>
          <xsd:enumeration value="Ohjeet"/>
          <xsd:enumeration value="Jatkuvat sairausapulisät maksutaulukot"/>
          <xsd:enumeration value="Lisäkorvaukset maksutaulukot"/>
        </xsd:restriction>
      </xsd:simpleType>
    </xsd:element>
    <xsd:element name="T_x00e4_ydennyskorko" ma:index="25" nillable="true" ma:displayName="Täydennyskorko asiakirjatyyppi" ma:format="Dropdown" ma:internalName="T_x00e4_ydennyskorko">
      <xsd:simpleType>
        <xsd:restriction base="dms:Choice">
          <xsd:enumeration value="Myönteiset päätökset"/>
          <xsd:enumeration value="Kielteiset päätökset"/>
          <xsd:enumeration value="Kirjeet"/>
          <xsd:enumeration value="Ohjeet"/>
        </xsd:restriction>
      </xsd:simpleType>
    </xsd:element>
    <xsd:element name="Kilpailutus_x0020_asiakirja" ma:index="26" nillable="true" ma:displayName="Kilpailutus asiakirjatyyppi" ma:format="Dropdown" ma:internalName="Kilpailutus_x0020_asiakirja">
      <xsd:simpleType>
        <xsd:restriction base="dms:Choice">
          <xsd:enumeration value="Hintakilpailutus 2017"/>
          <xsd:enumeration value="Hinnat"/>
          <xsd:enumeration value="Ohjeet"/>
          <xsd:enumeration value="Palveluntuottajat"/>
          <xsd:enumeration value="Tuetun kotona kuntoutumisen palveluntuottajat"/>
        </xsd:restriction>
      </xsd:simpleType>
    </xsd:element>
    <xsd:element name="Kuntapalvelut_x0020_asiakirjatyyppi" ma:index="27" nillable="true" ma:displayName="Kuntapalvelut asiakirjatyyppi" ma:format="Dropdown" ma:internalName="Kuntapalvelut_x0020_asiakirjatyyppi">
      <xsd:simpleType>
        <xsd:restriction base="dms:Choice">
          <xsd:enumeration value="Avopalvelut ja laitoshoito Suomessa"/>
          <xsd:enumeration value="Avopalvelut ja laitoshoito Ruotsissa"/>
          <xsd:enumeration value="Tietoluvat ja lähetyslistat"/>
        </xsd:restriction>
      </xsd:simpleType>
    </xsd:element>
    <xsd:element name="Yhteiset_x0020_asiat_x0020_asiakirjatyyppi" ma:index="28" nillable="true" ma:displayName="Yhteiset asiat asiakirjatyyppi" ma:format="Dropdown" ma:internalName="Yhteiset_x0020_asiat_x0020_asiakirjatyyppi">
      <xsd:simpleType>
        <xsd:restriction base="dms:Choice">
          <xsd:enumeration value="Lainsäädäntöasiat ja tilastot"/>
          <xsd:enumeration value="NEPApäivät"/>
          <xsd:enumeration value="Ryhmäkokousmuistiot"/>
          <xsd:enumeration value="SOVEn vuosikell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FBA5CD-0736-4FAD-80F0-75340DA98865}">
  <ds:schemaRefs>
    <ds:schemaRef ds:uri="http://schemas.microsoft.com/sharepoint/v3/contenttype/forms"/>
  </ds:schemaRefs>
</ds:datastoreItem>
</file>

<file path=customXml/itemProps2.xml><?xml version="1.0" encoding="utf-8"?>
<ds:datastoreItem xmlns:ds="http://schemas.openxmlformats.org/officeDocument/2006/customXml" ds:itemID="{35F5A280-8B47-4B39-8876-737D61DDF36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d738fd6-c1ab-4111-8eb2-8679d88a41f0"/>
    <ds:schemaRef ds:uri="http://purl.org/dc/elements/1.1/"/>
    <ds:schemaRef ds:uri="http://schemas.microsoft.com/office/2006/metadata/properties"/>
    <ds:schemaRef ds:uri="12619ba3-fead-4f46-aa95-b9edad8d70ba"/>
    <ds:schemaRef ds:uri="http://www.w3.org/XML/1998/namespace"/>
    <ds:schemaRef ds:uri="http://purl.org/dc/dcmitype/"/>
  </ds:schemaRefs>
</ds:datastoreItem>
</file>

<file path=customXml/itemProps3.xml><?xml version="1.0" encoding="utf-8"?>
<ds:datastoreItem xmlns:ds="http://schemas.openxmlformats.org/officeDocument/2006/customXml" ds:itemID="{8C72B005-1979-481F-9C48-38A820172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738fd6-c1ab-4111-8eb2-8679d88a41f0"/>
    <ds:schemaRef ds:uri="12619ba3-fead-4f46-aa95-b9edad8d70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 Valtiokonttori</Template>
  <TotalTime>344</TotalTime>
  <Words>1003</Words>
  <Application>Microsoft Office PowerPoint</Application>
  <PresentationFormat>Laajakuva</PresentationFormat>
  <Paragraphs>86</Paragraphs>
  <Slides>10</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10</vt:i4>
      </vt:variant>
    </vt:vector>
  </HeadingPairs>
  <TitlesOfParts>
    <vt:vector size="13" baseType="lpstr">
      <vt:lpstr>Arial</vt:lpstr>
      <vt:lpstr>Calibri</vt:lpstr>
      <vt:lpstr>1 Valtiokonttori</vt:lpstr>
      <vt:lpstr>Grundläggande information om krigsinvalidernas och frontveteranernas anslag</vt:lpstr>
      <vt:lpstr>Begrepp</vt:lpstr>
      <vt:lpstr>Lagstiftning</vt:lpstr>
      <vt:lpstr>Veteranmomenten</vt:lpstr>
      <vt:lpstr>Veikkaus-pengarna som ingår i veteranmomenten</vt:lpstr>
      <vt:lpstr>Kundförhållandet mellan Statskontoret och kommunerna</vt:lpstr>
      <vt:lpstr>Anslagen som betalas åt kommunerna</vt:lpstr>
      <vt:lpstr>Oanvända anslag</vt:lpstr>
      <vt:lpstr>Användningen av anslagen år 2019</vt:lpstr>
      <vt:lpstr>Tilläggsinformation</vt:lpstr>
    </vt:vector>
  </TitlesOfParts>
  <Company>Valtiokonttori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Perustietoa sotainvalidien ja rintamaveteraanien määrärahoista</dc:title>
  <dc:creator>Koskinen Hanna (VK)</dc:creator>
  <cp:lastModifiedBy>Inkinen Hannele (VK)</cp:lastModifiedBy>
  <cp:revision>120</cp:revision>
  <dcterms:created xsi:type="dcterms:W3CDTF">2020-03-04T10:25:43Z</dcterms:created>
  <dcterms:modified xsi:type="dcterms:W3CDTF">2020-03-11T13:01:44Z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0x010100D59EE0E536BED742B9C9E91B3C2AC3AD</vt:lpwstr>
  </property>
  <property fmtid="{D5CDD505-2E9C-101B-9397-08002B2CF9AE}" pid="3" name="vkDocumentType">
    <vt:lpwstr>26;#Esitys|956c1ecb-9e9a-49c1-b933-ae05d49b7e51</vt:lpwstr>
  </property>
  <property fmtid="{D5CDD505-2E9C-101B-9397-08002B2CF9AE}" pid="4" name="vkBusinessArea">
    <vt:lpwstr>2;#Kansalaispalvelut|1e255aba-d786-49b0-b86f-f112190a92f2</vt:lpwstr>
  </property>
  <property fmtid="{D5CDD505-2E9C-101B-9397-08002B2CF9AE}" pid="5" name="vkRecordClass">
    <vt:lpwstr>3;#Korvaus-, perintö- ja maksuvapautusasiat|127f2ebf-2952-4173-a52f-ba929f676df4</vt:lpwstr>
  </property>
  <property fmtid="{D5CDD505-2E9C-101B-9397-08002B2CF9AE}" pid="6" name="vkKeywords">
    <vt:lpwstr/>
  </property>
</Properties>
</file>